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Правознавство 10-1</a:t>
          </a:r>
        </a:p>
        <a:p>
          <a:r>
            <a:rPr lang="uk-UA" dirty="0"/>
            <a:t>29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7 учнів – 24%</a:t>
          </a:r>
        </a:p>
        <a:p>
          <a:r>
            <a:rPr lang="uk-UA" sz="1600" dirty="0"/>
            <a:t>Біла, </a:t>
          </a:r>
        </a:p>
        <a:p>
          <a:r>
            <a:rPr lang="uk-UA" sz="1600" dirty="0" err="1"/>
            <a:t>Кішак</a:t>
          </a:r>
          <a:r>
            <a:rPr lang="uk-UA" sz="1600" dirty="0"/>
            <a:t>, </a:t>
          </a:r>
        </a:p>
        <a:p>
          <a:r>
            <a:rPr lang="uk-UA" sz="1600" dirty="0"/>
            <a:t>Колісник, </a:t>
          </a:r>
        </a:p>
        <a:p>
          <a:r>
            <a:rPr lang="uk-UA" sz="1600" dirty="0"/>
            <a:t>Ременюк А., </a:t>
          </a:r>
        </a:p>
        <a:p>
          <a:r>
            <a:rPr lang="uk-UA" sz="1600" dirty="0"/>
            <a:t>Ременюк Д.,</a:t>
          </a:r>
        </a:p>
        <a:p>
          <a:r>
            <a:rPr lang="uk-UA" sz="1600" dirty="0"/>
            <a:t>Хоменко, </a:t>
          </a:r>
        </a:p>
        <a:p>
          <a:r>
            <a:rPr lang="uk-UA" sz="1600" dirty="0"/>
            <a:t>Янковська 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11 учнів</a:t>
          </a:r>
        </a:p>
        <a:p>
          <a:endParaRPr lang="uk-UA" sz="1600" dirty="0"/>
        </a:p>
        <a:p>
          <a:r>
            <a:rPr lang="uk-UA" sz="1600" dirty="0"/>
            <a:t>38%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11 учнів</a:t>
          </a:r>
        </a:p>
        <a:p>
          <a:endParaRPr lang="uk-UA" sz="1600" dirty="0"/>
        </a:p>
        <a:p>
          <a:r>
            <a:rPr lang="uk-UA" sz="1600" dirty="0"/>
            <a:t>38%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Англійська мова 10-2</a:t>
          </a:r>
        </a:p>
        <a:p>
          <a:r>
            <a:rPr lang="uk-UA" dirty="0"/>
            <a:t>28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8 учнів – 29%</a:t>
          </a:r>
        </a:p>
        <a:p>
          <a:r>
            <a:rPr lang="uk-UA" sz="1600" dirty="0"/>
            <a:t>Деркач,</a:t>
          </a:r>
        </a:p>
        <a:p>
          <a:r>
            <a:rPr lang="uk-UA" sz="1600" dirty="0" err="1"/>
            <a:t>Кашеваров</a:t>
          </a:r>
          <a:r>
            <a:rPr lang="uk-UA" sz="1600" dirty="0"/>
            <a:t>,</a:t>
          </a:r>
        </a:p>
        <a:p>
          <a:r>
            <a:rPr lang="uk-UA" sz="1600" dirty="0" err="1"/>
            <a:t>Лопатецька</a:t>
          </a:r>
          <a:r>
            <a:rPr lang="uk-UA" sz="1600" dirty="0"/>
            <a:t>, </a:t>
          </a:r>
        </a:p>
        <a:p>
          <a:r>
            <a:rPr lang="uk-UA" sz="1600" dirty="0" err="1"/>
            <a:t>Мачушак</a:t>
          </a:r>
          <a:r>
            <a:rPr lang="uk-UA" sz="1600" dirty="0"/>
            <a:t>,</a:t>
          </a:r>
        </a:p>
        <a:p>
          <a:r>
            <a:rPr lang="uk-UA" sz="1600" dirty="0" err="1"/>
            <a:t>Охінько</a:t>
          </a:r>
          <a:r>
            <a:rPr lang="uk-UA" sz="1600" dirty="0"/>
            <a:t>, </a:t>
          </a:r>
        </a:p>
        <a:p>
          <a:r>
            <a:rPr lang="uk-UA" sz="1600" dirty="0" err="1"/>
            <a:t>Хмелевська</a:t>
          </a:r>
          <a:r>
            <a:rPr lang="uk-UA" sz="1600" dirty="0"/>
            <a:t>,</a:t>
          </a:r>
        </a:p>
        <a:p>
          <a:r>
            <a:rPr lang="uk-UA" sz="1600" dirty="0" err="1"/>
            <a:t>Шликов</a:t>
          </a:r>
          <a:endParaRPr lang="uk-UA" sz="1600" dirty="0"/>
        </a:p>
        <a:p>
          <a:r>
            <a:rPr lang="uk-UA" sz="1600" dirty="0"/>
            <a:t>Волошина 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7 учнів</a:t>
          </a:r>
        </a:p>
        <a:p>
          <a:endParaRPr lang="uk-UA" sz="1600" dirty="0"/>
        </a:p>
        <a:p>
          <a:r>
            <a:rPr lang="uk-UA" sz="1600" dirty="0"/>
            <a:t>25%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9 учнів</a:t>
          </a:r>
        </a:p>
        <a:p>
          <a:endParaRPr lang="uk-UA" sz="1600" dirty="0"/>
        </a:p>
        <a:p>
          <a:r>
            <a:rPr lang="uk-UA" sz="1600" dirty="0"/>
            <a:t>32%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Англійська мова 10-3</a:t>
          </a:r>
        </a:p>
        <a:p>
          <a:r>
            <a:rPr lang="uk-UA" dirty="0"/>
            <a:t>27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1 учень – 4%</a:t>
          </a:r>
        </a:p>
        <a:p>
          <a:r>
            <a:rPr lang="uk-UA" sz="1600" dirty="0"/>
            <a:t>Горобець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7 учнів</a:t>
          </a:r>
        </a:p>
        <a:p>
          <a:endParaRPr lang="uk-UA" sz="1600" dirty="0"/>
        </a:p>
        <a:p>
          <a:r>
            <a:rPr lang="uk-UA" sz="1600" dirty="0"/>
            <a:t>26%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14 учнів</a:t>
          </a:r>
        </a:p>
        <a:p>
          <a:endParaRPr lang="uk-UA" sz="1600" dirty="0"/>
        </a:p>
        <a:p>
          <a:r>
            <a:rPr lang="uk-UA" sz="1600" dirty="0"/>
            <a:t>52%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Англійська мова 10-ті</a:t>
          </a:r>
        </a:p>
        <a:p>
          <a:r>
            <a:rPr lang="uk-UA" dirty="0"/>
            <a:t>80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2400" dirty="0"/>
            <a:t>Успішність</a:t>
          </a:r>
        </a:p>
        <a:p>
          <a:r>
            <a:rPr lang="uk-UA" sz="2400" dirty="0"/>
            <a:t>87%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2400" dirty="0"/>
            <a:t>Якість</a:t>
          </a:r>
        </a:p>
        <a:p>
          <a:r>
            <a:rPr lang="uk-UA" sz="2400" dirty="0"/>
            <a:t>46%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2400" dirty="0"/>
            <a:t>Високий бал</a:t>
          </a:r>
        </a:p>
        <a:p>
          <a:r>
            <a:rPr lang="uk-UA" sz="2400" dirty="0"/>
            <a:t>12%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3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3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3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EA7F9E2-3981-4006-8779-DDA68B788803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BE51D19-D467-44B7-A96A-84AF79E89501}">
      <dgm:prSet phldrT="[Текст]" custT="1"/>
      <dgm:spPr/>
      <dgm:t>
        <a:bodyPr/>
        <a:lstStyle/>
        <a:p>
          <a:r>
            <a:rPr lang="uk-UA" sz="4000" dirty="0"/>
            <a:t>Заяв у 9-й клас  46</a:t>
          </a:r>
        </a:p>
        <a:p>
          <a:r>
            <a:rPr lang="uk-UA" sz="4000" dirty="0"/>
            <a:t>писали роботи 43</a:t>
          </a:r>
        </a:p>
      </dgm:t>
    </dgm:pt>
    <dgm:pt modelId="{439E37C7-98C5-49D6-AC15-BEA2B321E0E9}" type="parTrans" cxnId="{2FB9F9A6-F79B-4F82-877E-B89B6E3117D7}">
      <dgm:prSet/>
      <dgm:spPr/>
      <dgm:t>
        <a:bodyPr/>
        <a:lstStyle/>
        <a:p>
          <a:endParaRPr lang="uk-UA"/>
        </a:p>
      </dgm:t>
    </dgm:pt>
    <dgm:pt modelId="{B2F75966-7292-4066-A43F-3F9041EA62A8}" type="sibTrans" cxnId="{2FB9F9A6-F79B-4F82-877E-B89B6E3117D7}">
      <dgm:prSet/>
      <dgm:spPr/>
      <dgm:t>
        <a:bodyPr/>
        <a:lstStyle/>
        <a:p>
          <a:endParaRPr lang="uk-UA"/>
        </a:p>
      </dgm:t>
    </dgm:pt>
    <dgm:pt modelId="{C281168C-FC6C-4E46-A500-656215F4FB5F}">
      <dgm:prSet phldrT="[Текст]" custT="1"/>
      <dgm:spPr/>
      <dgm:t>
        <a:bodyPr/>
        <a:lstStyle/>
        <a:p>
          <a:r>
            <a:rPr lang="uk-UA" sz="2800" dirty="0"/>
            <a:t>Ходили на курси 17</a:t>
          </a:r>
        </a:p>
        <a:p>
          <a:r>
            <a:rPr lang="uk-UA" sz="2800" dirty="0"/>
            <a:t>з них зараховано 15</a:t>
          </a:r>
        </a:p>
      </dgm:t>
    </dgm:pt>
    <dgm:pt modelId="{31D78C8F-9889-49A7-BEA8-27E5917A538C}" type="parTrans" cxnId="{C9A1568B-54A7-4312-8299-80502C25DD85}">
      <dgm:prSet/>
      <dgm:spPr/>
      <dgm:t>
        <a:bodyPr/>
        <a:lstStyle/>
        <a:p>
          <a:endParaRPr lang="uk-UA"/>
        </a:p>
      </dgm:t>
    </dgm:pt>
    <dgm:pt modelId="{28C1344E-D73A-4069-8EB1-B1CF9A653957}" type="sibTrans" cxnId="{C9A1568B-54A7-4312-8299-80502C25DD85}">
      <dgm:prSet/>
      <dgm:spPr/>
      <dgm:t>
        <a:bodyPr/>
        <a:lstStyle/>
        <a:p>
          <a:endParaRPr lang="uk-UA"/>
        </a:p>
      </dgm:t>
    </dgm:pt>
    <dgm:pt modelId="{6E2596FC-27F6-4D74-911D-D9E6762E705B}">
      <dgm:prSet phldrT="[Текст]" custT="1"/>
      <dgm:spPr/>
      <dgm:t>
        <a:bodyPr/>
        <a:lstStyle/>
        <a:p>
          <a:r>
            <a:rPr lang="uk-UA" sz="2400" dirty="0" err="1"/>
            <a:t>Укр.мова</a:t>
          </a:r>
          <a:endParaRPr lang="uk-UA" sz="2400" dirty="0"/>
        </a:p>
        <a:p>
          <a:r>
            <a:rPr lang="uk-UA" sz="2400" dirty="0"/>
            <a:t>якість: 85%</a:t>
          </a:r>
        </a:p>
        <a:p>
          <a:r>
            <a:rPr lang="uk-UA" sz="2400" dirty="0" err="1"/>
            <a:t>макс</a:t>
          </a:r>
          <a:r>
            <a:rPr lang="uk-UA" sz="2400" dirty="0"/>
            <a:t>: 29</a:t>
          </a:r>
        </a:p>
        <a:p>
          <a:r>
            <a:rPr lang="uk-UA" sz="2400" dirty="0"/>
            <a:t>мін: 14</a:t>
          </a:r>
        </a:p>
      </dgm:t>
    </dgm:pt>
    <dgm:pt modelId="{06A6CED9-F3D8-4615-A6CB-3CB3B553500B}" type="parTrans" cxnId="{C8A8E194-9B6A-4E06-BEBE-3837DF63AEAD}">
      <dgm:prSet/>
      <dgm:spPr/>
      <dgm:t>
        <a:bodyPr/>
        <a:lstStyle/>
        <a:p>
          <a:endParaRPr lang="uk-UA"/>
        </a:p>
      </dgm:t>
    </dgm:pt>
    <dgm:pt modelId="{B13F87B7-6E8E-4731-A250-D5D2DBE218DB}" type="sibTrans" cxnId="{C8A8E194-9B6A-4E06-BEBE-3837DF63AEAD}">
      <dgm:prSet/>
      <dgm:spPr/>
      <dgm:t>
        <a:bodyPr/>
        <a:lstStyle/>
        <a:p>
          <a:endParaRPr lang="uk-UA"/>
        </a:p>
      </dgm:t>
    </dgm:pt>
    <dgm:pt modelId="{3F36BE42-AAA7-4448-9E55-1F7B371378CC}">
      <dgm:prSet phldrT="[Текст]" custT="1"/>
      <dgm:spPr/>
      <dgm:t>
        <a:bodyPr/>
        <a:lstStyle/>
        <a:p>
          <a:r>
            <a:rPr lang="uk-UA" sz="2400" dirty="0"/>
            <a:t>Історія</a:t>
          </a:r>
        </a:p>
        <a:p>
          <a:r>
            <a:rPr lang="uk-UA" sz="2400" dirty="0"/>
            <a:t>якість: 49%</a:t>
          </a:r>
        </a:p>
        <a:p>
          <a:r>
            <a:rPr lang="uk-UA" sz="2400" dirty="0" err="1"/>
            <a:t>макс</a:t>
          </a:r>
          <a:r>
            <a:rPr lang="uk-UA" sz="2400" dirty="0"/>
            <a:t>: 34</a:t>
          </a:r>
        </a:p>
        <a:p>
          <a:r>
            <a:rPr lang="uk-UA" sz="2400" dirty="0"/>
            <a:t>мін: 12</a:t>
          </a:r>
        </a:p>
      </dgm:t>
    </dgm:pt>
    <dgm:pt modelId="{744EB841-2E01-4F97-ABC9-A114D5CE7D18}" type="parTrans" cxnId="{E1B80655-1D10-4490-B584-2E49599DA982}">
      <dgm:prSet/>
      <dgm:spPr/>
      <dgm:t>
        <a:bodyPr/>
        <a:lstStyle/>
        <a:p>
          <a:endParaRPr lang="uk-UA"/>
        </a:p>
      </dgm:t>
    </dgm:pt>
    <dgm:pt modelId="{FC7DDD11-B2BB-40D8-940D-5C5410B6375E}" type="sibTrans" cxnId="{E1B80655-1D10-4490-B584-2E49599DA982}">
      <dgm:prSet/>
      <dgm:spPr/>
      <dgm:t>
        <a:bodyPr/>
        <a:lstStyle/>
        <a:p>
          <a:endParaRPr lang="uk-UA"/>
        </a:p>
      </dgm:t>
    </dgm:pt>
    <dgm:pt modelId="{156406F4-E671-41AD-BAFD-60CFDB599A39}">
      <dgm:prSet phldrT="[Текст]" custT="1"/>
      <dgm:spPr/>
      <dgm:t>
        <a:bodyPr/>
        <a:lstStyle/>
        <a:p>
          <a:r>
            <a:rPr lang="uk-UA" sz="2800" dirty="0"/>
            <a:t>Рекомендовано до зарахування - 33</a:t>
          </a:r>
        </a:p>
      </dgm:t>
    </dgm:pt>
    <dgm:pt modelId="{843748CE-0615-4621-8B2E-437EC372C54D}" type="parTrans" cxnId="{59BB85E9-85FA-4AD8-B874-3BE26C94F8A1}">
      <dgm:prSet/>
      <dgm:spPr/>
      <dgm:t>
        <a:bodyPr/>
        <a:lstStyle/>
        <a:p>
          <a:endParaRPr lang="uk-UA"/>
        </a:p>
      </dgm:t>
    </dgm:pt>
    <dgm:pt modelId="{B6513494-FB36-4D2B-9093-EF1A5C618611}" type="sibTrans" cxnId="{59BB85E9-85FA-4AD8-B874-3BE26C94F8A1}">
      <dgm:prSet/>
      <dgm:spPr/>
      <dgm:t>
        <a:bodyPr/>
        <a:lstStyle/>
        <a:p>
          <a:endParaRPr lang="uk-UA"/>
        </a:p>
      </dgm:t>
    </dgm:pt>
    <dgm:pt modelId="{9D7F69A0-A7FC-4CEB-A7FA-63A3E1248661}" type="pres">
      <dgm:prSet presAssocID="{4EA7F9E2-3981-4006-8779-DDA68B78880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0CB5CC7-A539-4A0B-82A4-B5EE54E4337C}" type="pres">
      <dgm:prSet presAssocID="{ABE51D19-D467-44B7-A96A-84AF79E89501}" presName="vertOne" presStyleCnt="0"/>
      <dgm:spPr/>
    </dgm:pt>
    <dgm:pt modelId="{B0648118-5520-4322-851B-B21072ADDE7C}" type="pres">
      <dgm:prSet presAssocID="{ABE51D19-D467-44B7-A96A-84AF79E89501}" presName="txOne" presStyleLbl="node0" presStyleIdx="0" presStyleCnt="1">
        <dgm:presLayoutVars>
          <dgm:chPref val="3"/>
        </dgm:presLayoutVars>
      </dgm:prSet>
      <dgm:spPr/>
    </dgm:pt>
    <dgm:pt modelId="{18C9912E-1AFF-492E-A802-C9901B176FFA}" type="pres">
      <dgm:prSet presAssocID="{ABE51D19-D467-44B7-A96A-84AF79E89501}" presName="parTransOne" presStyleCnt="0"/>
      <dgm:spPr/>
    </dgm:pt>
    <dgm:pt modelId="{9E6F258D-CD44-4D1F-8657-25812C16EB2F}" type="pres">
      <dgm:prSet presAssocID="{ABE51D19-D467-44B7-A96A-84AF79E89501}" presName="horzOne" presStyleCnt="0"/>
      <dgm:spPr/>
    </dgm:pt>
    <dgm:pt modelId="{26BFA5DA-21B8-4733-96F1-7D6CE433E026}" type="pres">
      <dgm:prSet presAssocID="{C281168C-FC6C-4E46-A500-656215F4FB5F}" presName="vertTwo" presStyleCnt="0"/>
      <dgm:spPr/>
    </dgm:pt>
    <dgm:pt modelId="{0367FB15-7F41-4243-90C7-1B4C2AA057B8}" type="pres">
      <dgm:prSet presAssocID="{C281168C-FC6C-4E46-A500-656215F4FB5F}" presName="txTwo" presStyleLbl="node2" presStyleIdx="0" presStyleCnt="2" custScaleX="108617" custLinFactNeighborX="-25170" custLinFactNeighborY="1">
        <dgm:presLayoutVars>
          <dgm:chPref val="3"/>
        </dgm:presLayoutVars>
      </dgm:prSet>
      <dgm:spPr/>
    </dgm:pt>
    <dgm:pt modelId="{CEDDCB16-7CB9-4A10-A888-185F96E434D4}" type="pres">
      <dgm:prSet presAssocID="{C281168C-FC6C-4E46-A500-656215F4FB5F}" presName="parTransTwo" presStyleCnt="0"/>
      <dgm:spPr/>
    </dgm:pt>
    <dgm:pt modelId="{E627CE58-F771-4CAD-B16F-7C68605C89D6}" type="pres">
      <dgm:prSet presAssocID="{C281168C-FC6C-4E46-A500-656215F4FB5F}" presName="horzTwo" presStyleCnt="0"/>
      <dgm:spPr/>
    </dgm:pt>
    <dgm:pt modelId="{B0546DE2-E49D-4326-8A8C-70A86A15D8AD}" type="pres">
      <dgm:prSet presAssocID="{6E2596FC-27F6-4D74-911D-D9E6762E705B}" presName="vertThree" presStyleCnt="0"/>
      <dgm:spPr/>
    </dgm:pt>
    <dgm:pt modelId="{612F4043-C51D-4981-831B-426947E7C7B7}" type="pres">
      <dgm:prSet presAssocID="{6E2596FC-27F6-4D74-911D-D9E6762E705B}" presName="txThree" presStyleLbl="node3" presStyleIdx="0" presStyleCnt="2" custScaleX="1065599" custLinFactNeighborX="-80606" custLinFactNeighborY="-1321">
        <dgm:presLayoutVars>
          <dgm:chPref val="3"/>
        </dgm:presLayoutVars>
      </dgm:prSet>
      <dgm:spPr/>
    </dgm:pt>
    <dgm:pt modelId="{6F69DA7D-927D-455F-B290-19165490724F}" type="pres">
      <dgm:prSet presAssocID="{6E2596FC-27F6-4D74-911D-D9E6762E705B}" presName="horzThree" presStyleCnt="0"/>
      <dgm:spPr/>
    </dgm:pt>
    <dgm:pt modelId="{7063992D-08D0-4BB7-AE79-DB219AED949D}" type="pres">
      <dgm:prSet presAssocID="{B13F87B7-6E8E-4731-A250-D5D2DBE218DB}" presName="sibSpaceThree" presStyleCnt="0"/>
      <dgm:spPr/>
    </dgm:pt>
    <dgm:pt modelId="{B407C979-C861-41FE-A700-637825F11C6C}" type="pres">
      <dgm:prSet presAssocID="{3F36BE42-AAA7-4448-9E55-1F7B371378CC}" presName="vertThree" presStyleCnt="0"/>
      <dgm:spPr/>
    </dgm:pt>
    <dgm:pt modelId="{46FB9B83-A6BB-4E20-A1EC-BFA5B8CB3E9A}" type="pres">
      <dgm:prSet presAssocID="{3F36BE42-AAA7-4448-9E55-1F7B371378CC}" presName="txThree" presStyleLbl="node3" presStyleIdx="1" presStyleCnt="2" custScaleX="1104477" custLinFactX="900000" custLinFactNeighborX="985193" custLinFactNeighborY="-547">
        <dgm:presLayoutVars>
          <dgm:chPref val="3"/>
        </dgm:presLayoutVars>
      </dgm:prSet>
      <dgm:spPr/>
    </dgm:pt>
    <dgm:pt modelId="{BE7A8FE2-AD0D-4567-B251-02BA43EE3161}" type="pres">
      <dgm:prSet presAssocID="{3F36BE42-AAA7-4448-9E55-1F7B371378CC}" presName="horzThree" presStyleCnt="0"/>
      <dgm:spPr/>
    </dgm:pt>
    <dgm:pt modelId="{8857E551-5567-4FC4-A122-86FDD9050CDA}" type="pres">
      <dgm:prSet presAssocID="{28C1344E-D73A-4069-8EB1-B1CF9A653957}" presName="sibSpaceTwo" presStyleCnt="0"/>
      <dgm:spPr/>
    </dgm:pt>
    <dgm:pt modelId="{10F78F24-D6C6-41BC-A626-9B4590CCD85E}" type="pres">
      <dgm:prSet presAssocID="{156406F4-E671-41AD-BAFD-60CFDB599A39}" presName="vertTwo" presStyleCnt="0"/>
      <dgm:spPr/>
    </dgm:pt>
    <dgm:pt modelId="{0ACCA8BD-D53E-4B31-A0EA-45F7C6397BBC}" type="pres">
      <dgm:prSet presAssocID="{156406F4-E671-41AD-BAFD-60CFDB599A39}" presName="txTwo" presStyleLbl="node2" presStyleIdx="1" presStyleCnt="2" custScaleX="1765110">
        <dgm:presLayoutVars>
          <dgm:chPref val="3"/>
        </dgm:presLayoutVars>
      </dgm:prSet>
      <dgm:spPr/>
    </dgm:pt>
    <dgm:pt modelId="{0E13BCCF-AA21-4168-B11D-4BDA45D4E3B3}" type="pres">
      <dgm:prSet presAssocID="{156406F4-E671-41AD-BAFD-60CFDB599A39}" presName="horzTwo" presStyleCnt="0"/>
      <dgm:spPr/>
    </dgm:pt>
  </dgm:ptLst>
  <dgm:cxnLst>
    <dgm:cxn modelId="{7BA4F22F-EFF2-4BED-ABC7-425C22465023}" type="presOf" srcId="{4EA7F9E2-3981-4006-8779-DDA68B788803}" destId="{9D7F69A0-A7FC-4CEB-A7FA-63A3E1248661}" srcOrd="0" destOrd="0" presId="urn:microsoft.com/office/officeart/2005/8/layout/hierarchy4"/>
    <dgm:cxn modelId="{02CD4B35-8A54-4A97-827A-961362B68473}" type="presOf" srcId="{3F36BE42-AAA7-4448-9E55-1F7B371378CC}" destId="{46FB9B83-A6BB-4E20-A1EC-BFA5B8CB3E9A}" srcOrd="0" destOrd="0" presId="urn:microsoft.com/office/officeart/2005/8/layout/hierarchy4"/>
    <dgm:cxn modelId="{E1B80655-1D10-4490-B584-2E49599DA982}" srcId="{C281168C-FC6C-4E46-A500-656215F4FB5F}" destId="{3F36BE42-AAA7-4448-9E55-1F7B371378CC}" srcOrd="1" destOrd="0" parTransId="{744EB841-2E01-4F97-ABC9-A114D5CE7D18}" sibTransId="{FC7DDD11-B2BB-40D8-940D-5C5410B6375E}"/>
    <dgm:cxn modelId="{C4F5FA59-CBAB-48AA-8486-1879143B4909}" type="presOf" srcId="{C281168C-FC6C-4E46-A500-656215F4FB5F}" destId="{0367FB15-7F41-4243-90C7-1B4C2AA057B8}" srcOrd="0" destOrd="0" presId="urn:microsoft.com/office/officeart/2005/8/layout/hierarchy4"/>
    <dgm:cxn modelId="{5A594082-57C3-4227-89B0-F175EE3B9501}" type="presOf" srcId="{6E2596FC-27F6-4D74-911D-D9E6762E705B}" destId="{612F4043-C51D-4981-831B-426947E7C7B7}" srcOrd="0" destOrd="0" presId="urn:microsoft.com/office/officeart/2005/8/layout/hierarchy4"/>
    <dgm:cxn modelId="{C9A1568B-54A7-4312-8299-80502C25DD85}" srcId="{ABE51D19-D467-44B7-A96A-84AF79E89501}" destId="{C281168C-FC6C-4E46-A500-656215F4FB5F}" srcOrd="0" destOrd="0" parTransId="{31D78C8F-9889-49A7-BEA8-27E5917A538C}" sibTransId="{28C1344E-D73A-4069-8EB1-B1CF9A653957}"/>
    <dgm:cxn modelId="{E6299C8F-3D0D-488D-A742-8F480CE598E0}" type="presOf" srcId="{156406F4-E671-41AD-BAFD-60CFDB599A39}" destId="{0ACCA8BD-D53E-4B31-A0EA-45F7C6397BBC}" srcOrd="0" destOrd="0" presId="urn:microsoft.com/office/officeart/2005/8/layout/hierarchy4"/>
    <dgm:cxn modelId="{C8A8E194-9B6A-4E06-BEBE-3837DF63AEAD}" srcId="{C281168C-FC6C-4E46-A500-656215F4FB5F}" destId="{6E2596FC-27F6-4D74-911D-D9E6762E705B}" srcOrd="0" destOrd="0" parTransId="{06A6CED9-F3D8-4615-A6CB-3CB3B553500B}" sibTransId="{B13F87B7-6E8E-4731-A250-D5D2DBE218DB}"/>
    <dgm:cxn modelId="{2FB9F9A6-F79B-4F82-877E-B89B6E3117D7}" srcId="{4EA7F9E2-3981-4006-8779-DDA68B788803}" destId="{ABE51D19-D467-44B7-A96A-84AF79E89501}" srcOrd="0" destOrd="0" parTransId="{439E37C7-98C5-49D6-AC15-BEA2B321E0E9}" sibTransId="{B2F75966-7292-4066-A43F-3F9041EA62A8}"/>
    <dgm:cxn modelId="{565405C7-A9E7-4109-897E-0EB8688DB8F3}" type="presOf" srcId="{ABE51D19-D467-44B7-A96A-84AF79E89501}" destId="{B0648118-5520-4322-851B-B21072ADDE7C}" srcOrd="0" destOrd="0" presId="urn:microsoft.com/office/officeart/2005/8/layout/hierarchy4"/>
    <dgm:cxn modelId="{59BB85E9-85FA-4AD8-B874-3BE26C94F8A1}" srcId="{ABE51D19-D467-44B7-A96A-84AF79E89501}" destId="{156406F4-E671-41AD-BAFD-60CFDB599A39}" srcOrd="1" destOrd="0" parTransId="{843748CE-0615-4621-8B2E-437EC372C54D}" sibTransId="{B6513494-FB36-4D2B-9093-EF1A5C618611}"/>
    <dgm:cxn modelId="{E54BEB59-373A-4751-BF32-CE71E57488FB}" type="presParOf" srcId="{9D7F69A0-A7FC-4CEB-A7FA-63A3E1248661}" destId="{D0CB5CC7-A539-4A0B-82A4-B5EE54E4337C}" srcOrd="0" destOrd="0" presId="urn:microsoft.com/office/officeart/2005/8/layout/hierarchy4"/>
    <dgm:cxn modelId="{B799E533-076B-4650-9BFB-FED754B8672A}" type="presParOf" srcId="{D0CB5CC7-A539-4A0B-82A4-B5EE54E4337C}" destId="{B0648118-5520-4322-851B-B21072ADDE7C}" srcOrd="0" destOrd="0" presId="urn:microsoft.com/office/officeart/2005/8/layout/hierarchy4"/>
    <dgm:cxn modelId="{94307D58-D05F-474C-97E0-2ABDB439C0A0}" type="presParOf" srcId="{D0CB5CC7-A539-4A0B-82A4-B5EE54E4337C}" destId="{18C9912E-1AFF-492E-A802-C9901B176FFA}" srcOrd="1" destOrd="0" presId="urn:microsoft.com/office/officeart/2005/8/layout/hierarchy4"/>
    <dgm:cxn modelId="{9FBFA2E8-78B5-4374-95AE-4D36C055792C}" type="presParOf" srcId="{D0CB5CC7-A539-4A0B-82A4-B5EE54E4337C}" destId="{9E6F258D-CD44-4D1F-8657-25812C16EB2F}" srcOrd="2" destOrd="0" presId="urn:microsoft.com/office/officeart/2005/8/layout/hierarchy4"/>
    <dgm:cxn modelId="{69889AA4-B0BC-4086-BA47-775F5D295152}" type="presParOf" srcId="{9E6F258D-CD44-4D1F-8657-25812C16EB2F}" destId="{26BFA5DA-21B8-4733-96F1-7D6CE433E026}" srcOrd="0" destOrd="0" presId="urn:microsoft.com/office/officeart/2005/8/layout/hierarchy4"/>
    <dgm:cxn modelId="{30946EF2-B269-4735-8736-DE44EFDE5FB7}" type="presParOf" srcId="{26BFA5DA-21B8-4733-96F1-7D6CE433E026}" destId="{0367FB15-7F41-4243-90C7-1B4C2AA057B8}" srcOrd="0" destOrd="0" presId="urn:microsoft.com/office/officeart/2005/8/layout/hierarchy4"/>
    <dgm:cxn modelId="{08209E78-E8CB-485A-A346-DFECC2090D06}" type="presParOf" srcId="{26BFA5DA-21B8-4733-96F1-7D6CE433E026}" destId="{CEDDCB16-7CB9-4A10-A888-185F96E434D4}" srcOrd="1" destOrd="0" presId="urn:microsoft.com/office/officeart/2005/8/layout/hierarchy4"/>
    <dgm:cxn modelId="{34E5C17F-3541-4B0D-B45C-976D88FC56EB}" type="presParOf" srcId="{26BFA5DA-21B8-4733-96F1-7D6CE433E026}" destId="{E627CE58-F771-4CAD-B16F-7C68605C89D6}" srcOrd="2" destOrd="0" presId="urn:microsoft.com/office/officeart/2005/8/layout/hierarchy4"/>
    <dgm:cxn modelId="{AE21A0F2-122B-4E49-B512-59AEEAE7D2D8}" type="presParOf" srcId="{E627CE58-F771-4CAD-B16F-7C68605C89D6}" destId="{B0546DE2-E49D-4326-8A8C-70A86A15D8AD}" srcOrd="0" destOrd="0" presId="urn:microsoft.com/office/officeart/2005/8/layout/hierarchy4"/>
    <dgm:cxn modelId="{0DE9B3F4-C167-4F0A-8DA8-53F902CB1433}" type="presParOf" srcId="{B0546DE2-E49D-4326-8A8C-70A86A15D8AD}" destId="{612F4043-C51D-4981-831B-426947E7C7B7}" srcOrd="0" destOrd="0" presId="urn:microsoft.com/office/officeart/2005/8/layout/hierarchy4"/>
    <dgm:cxn modelId="{94F526B3-D8E6-4AB4-88EA-E2B5F934874E}" type="presParOf" srcId="{B0546DE2-E49D-4326-8A8C-70A86A15D8AD}" destId="{6F69DA7D-927D-455F-B290-19165490724F}" srcOrd="1" destOrd="0" presId="urn:microsoft.com/office/officeart/2005/8/layout/hierarchy4"/>
    <dgm:cxn modelId="{21F72F38-AFFE-4892-98E0-A454F0DDC152}" type="presParOf" srcId="{E627CE58-F771-4CAD-B16F-7C68605C89D6}" destId="{7063992D-08D0-4BB7-AE79-DB219AED949D}" srcOrd="1" destOrd="0" presId="urn:microsoft.com/office/officeart/2005/8/layout/hierarchy4"/>
    <dgm:cxn modelId="{EEA1B28C-1319-45D2-941B-EC484FD1E64C}" type="presParOf" srcId="{E627CE58-F771-4CAD-B16F-7C68605C89D6}" destId="{B407C979-C861-41FE-A700-637825F11C6C}" srcOrd="2" destOrd="0" presId="urn:microsoft.com/office/officeart/2005/8/layout/hierarchy4"/>
    <dgm:cxn modelId="{BB210021-B755-4032-90E2-8085277E5616}" type="presParOf" srcId="{B407C979-C861-41FE-A700-637825F11C6C}" destId="{46FB9B83-A6BB-4E20-A1EC-BFA5B8CB3E9A}" srcOrd="0" destOrd="0" presId="urn:microsoft.com/office/officeart/2005/8/layout/hierarchy4"/>
    <dgm:cxn modelId="{AED76933-7E6B-425B-9D3F-AEC2DD736049}" type="presParOf" srcId="{B407C979-C861-41FE-A700-637825F11C6C}" destId="{BE7A8FE2-AD0D-4567-B251-02BA43EE3161}" srcOrd="1" destOrd="0" presId="urn:microsoft.com/office/officeart/2005/8/layout/hierarchy4"/>
    <dgm:cxn modelId="{9AA99ECB-44C9-4BD1-A804-A45612CE1F8C}" type="presParOf" srcId="{9E6F258D-CD44-4D1F-8657-25812C16EB2F}" destId="{8857E551-5567-4FC4-A122-86FDD9050CDA}" srcOrd="1" destOrd="0" presId="urn:microsoft.com/office/officeart/2005/8/layout/hierarchy4"/>
    <dgm:cxn modelId="{B247F3A2-9E1C-4157-8B24-3C7F6B8BC1D9}" type="presParOf" srcId="{9E6F258D-CD44-4D1F-8657-25812C16EB2F}" destId="{10F78F24-D6C6-41BC-A626-9B4590CCD85E}" srcOrd="2" destOrd="0" presId="urn:microsoft.com/office/officeart/2005/8/layout/hierarchy4"/>
    <dgm:cxn modelId="{4C5C7DF9-75A6-45A7-919E-7DDD41AEB2BE}" type="presParOf" srcId="{10F78F24-D6C6-41BC-A626-9B4590CCD85E}" destId="{0ACCA8BD-D53E-4B31-A0EA-45F7C6397BBC}" srcOrd="0" destOrd="0" presId="urn:microsoft.com/office/officeart/2005/8/layout/hierarchy4"/>
    <dgm:cxn modelId="{B8093924-758B-4FED-B1B3-20D2E37E75BF}" type="presParOf" srcId="{10F78F24-D6C6-41BC-A626-9B4590CCD85E}" destId="{0E13BCCF-AA21-4168-B11D-4BDA45D4E3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EA7F9E2-3981-4006-8779-DDA68B788803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BE51D19-D467-44B7-A96A-84AF79E89501}">
      <dgm:prSet phldrT="[Текст]" custT="1"/>
      <dgm:spPr/>
      <dgm:t>
        <a:bodyPr/>
        <a:lstStyle/>
        <a:p>
          <a:r>
            <a:rPr lang="uk-UA" sz="4000" dirty="0"/>
            <a:t>Заяв у 10-й клас  101</a:t>
          </a:r>
        </a:p>
        <a:p>
          <a:r>
            <a:rPr lang="uk-UA" sz="4000" dirty="0"/>
            <a:t>писали роботи 89</a:t>
          </a:r>
        </a:p>
      </dgm:t>
    </dgm:pt>
    <dgm:pt modelId="{439E37C7-98C5-49D6-AC15-BEA2B321E0E9}" type="parTrans" cxnId="{2FB9F9A6-F79B-4F82-877E-B89B6E3117D7}">
      <dgm:prSet/>
      <dgm:spPr/>
      <dgm:t>
        <a:bodyPr/>
        <a:lstStyle/>
        <a:p>
          <a:endParaRPr lang="uk-UA"/>
        </a:p>
      </dgm:t>
    </dgm:pt>
    <dgm:pt modelId="{B2F75966-7292-4066-A43F-3F9041EA62A8}" type="sibTrans" cxnId="{2FB9F9A6-F79B-4F82-877E-B89B6E3117D7}">
      <dgm:prSet/>
      <dgm:spPr/>
      <dgm:t>
        <a:bodyPr/>
        <a:lstStyle/>
        <a:p>
          <a:endParaRPr lang="uk-UA"/>
        </a:p>
      </dgm:t>
    </dgm:pt>
    <dgm:pt modelId="{C281168C-FC6C-4E46-A500-656215F4FB5F}">
      <dgm:prSet phldrT="[Текст]" custT="1"/>
      <dgm:spPr/>
      <dgm:t>
        <a:bodyPr/>
        <a:lstStyle/>
        <a:p>
          <a:r>
            <a:rPr lang="uk-UA" sz="2800" dirty="0"/>
            <a:t>Ходили на курси 37</a:t>
          </a:r>
        </a:p>
        <a:p>
          <a:r>
            <a:rPr lang="uk-UA" sz="2800" dirty="0"/>
            <a:t>з них зараховано 29</a:t>
          </a:r>
        </a:p>
      </dgm:t>
    </dgm:pt>
    <dgm:pt modelId="{31D78C8F-9889-49A7-BEA8-27E5917A538C}" type="parTrans" cxnId="{C9A1568B-54A7-4312-8299-80502C25DD85}">
      <dgm:prSet/>
      <dgm:spPr/>
      <dgm:t>
        <a:bodyPr/>
        <a:lstStyle/>
        <a:p>
          <a:endParaRPr lang="uk-UA"/>
        </a:p>
      </dgm:t>
    </dgm:pt>
    <dgm:pt modelId="{28C1344E-D73A-4069-8EB1-B1CF9A653957}" type="sibTrans" cxnId="{C9A1568B-54A7-4312-8299-80502C25DD85}">
      <dgm:prSet/>
      <dgm:spPr/>
      <dgm:t>
        <a:bodyPr/>
        <a:lstStyle/>
        <a:p>
          <a:endParaRPr lang="uk-UA"/>
        </a:p>
      </dgm:t>
    </dgm:pt>
    <dgm:pt modelId="{6E2596FC-27F6-4D74-911D-D9E6762E705B}">
      <dgm:prSet phldrT="[Текст]" custT="1"/>
      <dgm:spPr/>
      <dgm:t>
        <a:bodyPr/>
        <a:lstStyle/>
        <a:p>
          <a:r>
            <a:rPr lang="uk-UA" sz="2400" dirty="0" err="1"/>
            <a:t>Укр.мова</a:t>
          </a:r>
          <a:endParaRPr lang="uk-UA" sz="2400" dirty="0"/>
        </a:p>
        <a:p>
          <a:r>
            <a:rPr lang="uk-UA" sz="2400" dirty="0"/>
            <a:t>якість: 90%</a:t>
          </a:r>
        </a:p>
        <a:p>
          <a:r>
            <a:rPr lang="uk-UA" sz="2400" dirty="0" err="1"/>
            <a:t>макс</a:t>
          </a:r>
          <a:r>
            <a:rPr lang="uk-UA" sz="2400" dirty="0"/>
            <a:t>: 32</a:t>
          </a:r>
        </a:p>
        <a:p>
          <a:r>
            <a:rPr lang="uk-UA" sz="2400" dirty="0"/>
            <a:t>мін: 14,5</a:t>
          </a:r>
        </a:p>
      </dgm:t>
    </dgm:pt>
    <dgm:pt modelId="{06A6CED9-F3D8-4615-A6CB-3CB3B553500B}" type="parTrans" cxnId="{C8A8E194-9B6A-4E06-BEBE-3837DF63AEAD}">
      <dgm:prSet/>
      <dgm:spPr/>
      <dgm:t>
        <a:bodyPr/>
        <a:lstStyle/>
        <a:p>
          <a:endParaRPr lang="uk-UA"/>
        </a:p>
      </dgm:t>
    </dgm:pt>
    <dgm:pt modelId="{B13F87B7-6E8E-4731-A250-D5D2DBE218DB}" type="sibTrans" cxnId="{C8A8E194-9B6A-4E06-BEBE-3837DF63AEAD}">
      <dgm:prSet/>
      <dgm:spPr/>
      <dgm:t>
        <a:bodyPr/>
        <a:lstStyle/>
        <a:p>
          <a:endParaRPr lang="uk-UA"/>
        </a:p>
      </dgm:t>
    </dgm:pt>
    <dgm:pt modelId="{3F36BE42-AAA7-4448-9E55-1F7B371378CC}">
      <dgm:prSet phldrT="[Текст]" custT="1"/>
      <dgm:spPr/>
      <dgm:t>
        <a:bodyPr/>
        <a:lstStyle/>
        <a:p>
          <a:r>
            <a:rPr lang="uk-UA" sz="2400" dirty="0"/>
            <a:t>Історія</a:t>
          </a:r>
        </a:p>
        <a:p>
          <a:r>
            <a:rPr lang="uk-UA" sz="2400" dirty="0"/>
            <a:t>якість: 67%</a:t>
          </a:r>
        </a:p>
        <a:p>
          <a:r>
            <a:rPr lang="uk-UA" sz="2400" dirty="0" err="1"/>
            <a:t>макс</a:t>
          </a:r>
          <a:r>
            <a:rPr lang="uk-UA" sz="2400" dirty="0"/>
            <a:t>: 31</a:t>
          </a:r>
        </a:p>
        <a:p>
          <a:r>
            <a:rPr lang="uk-UA" sz="2400" dirty="0"/>
            <a:t>мін: 10</a:t>
          </a:r>
        </a:p>
      </dgm:t>
    </dgm:pt>
    <dgm:pt modelId="{744EB841-2E01-4F97-ABC9-A114D5CE7D18}" type="parTrans" cxnId="{E1B80655-1D10-4490-B584-2E49599DA982}">
      <dgm:prSet/>
      <dgm:spPr/>
      <dgm:t>
        <a:bodyPr/>
        <a:lstStyle/>
        <a:p>
          <a:endParaRPr lang="uk-UA"/>
        </a:p>
      </dgm:t>
    </dgm:pt>
    <dgm:pt modelId="{FC7DDD11-B2BB-40D8-940D-5C5410B6375E}" type="sibTrans" cxnId="{E1B80655-1D10-4490-B584-2E49599DA982}">
      <dgm:prSet/>
      <dgm:spPr/>
      <dgm:t>
        <a:bodyPr/>
        <a:lstStyle/>
        <a:p>
          <a:endParaRPr lang="uk-UA"/>
        </a:p>
      </dgm:t>
    </dgm:pt>
    <dgm:pt modelId="{156406F4-E671-41AD-BAFD-60CFDB599A39}">
      <dgm:prSet phldrT="[Текст]" custT="1"/>
      <dgm:spPr/>
      <dgm:t>
        <a:bodyPr/>
        <a:lstStyle/>
        <a:p>
          <a:r>
            <a:rPr lang="uk-UA" sz="2800" dirty="0"/>
            <a:t>Рекомендовано до зарахування - 67</a:t>
          </a:r>
        </a:p>
      </dgm:t>
    </dgm:pt>
    <dgm:pt modelId="{843748CE-0615-4621-8B2E-437EC372C54D}" type="parTrans" cxnId="{59BB85E9-85FA-4AD8-B874-3BE26C94F8A1}">
      <dgm:prSet/>
      <dgm:spPr/>
      <dgm:t>
        <a:bodyPr/>
        <a:lstStyle/>
        <a:p>
          <a:endParaRPr lang="uk-UA"/>
        </a:p>
      </dgm:t>
    </dgm:pt>
    <dgm:pt modelId="{B6513494-FB36-4D2B-9093-EF1A5C618611}" type="sibTrans" cxnId="{59BB85E9-85FA-4AD8-B874-3BE26C94F8A1}">
      <dgm:prSet/>
      <dgm:spPr/>
      <dgm:t>
        <a:bodyPr/>
        <a:lstStyle/>
        <a:p>
          <a:endParaRPr lang="uk-UA"/>
        </a:p>
      </dgm:t>
    </dgm:pt>
    <dgm:pt modelId="{9D7F69A0-A7FC-4CEB-A7FA-63A3E1248661}" type="pres">
      <dgm:prSet presAssocID="{4EA7F9E2-3981-4006-8779-DDA68B78880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0CB5CC7-A539-4A0B-82A4-B5EE54E4337C}" type="pres">
      <dgm:prSet presAssocID="{ABE51D19-D467-44B7-A96A-84AF79E89501}" presName="vertOne" presStyleCnt="0"/>
      <dgm:spPr/>
    </dgm:pt>
    <dgm:pt modelId="{B0648118-5520-4322-851B-B21072ADDE7C}" type="pres">
      <dgm:prSet presAssocID="{ABE51D19-D467-44B7-A96A-84AF79E89501}" presName="txOne" presStyleLbl="node0" presStyleIdx="0" presStyleCnt="1">
        <dgm:presLayoutVars>
          <dgm:chPref val="3"/>
        </dgm:presLayoutVars>
      </dgm:prSet>
      <dgm:spPr/>
    </dgm:pt>
    <dgm:pt modelId="{18C9912E-1AFF-492E-A802-C9901B176FFA}" type="pres">
      <dgm:prSet presAssocID="{ABE51D19-D467-44B7-A96A-84AF79E89501}" presName="parTransOne" presStyleCnt="0"/>
      <dgm:spPr/>
    </dgm:pt>
    <dgm:pt modelId="{9E6F258D-CD44-4D1F-8657-25812C16EB2F}" type="pres">
      <dgm:prSet presAssocID="{ABE51D19-D467-44B7-A96A-84AF79E89501}" presName="horzOne" presStyleCnt="0"/>
      <dgm:spPr/>
    </dgm:pt>
    <dgm:pt modelId="{26BFA5DA-21B8-4733-96F1-7D6CE433E026}" type="pres">
      <dgm:prSet presAssocID="{C281168C-FC6C-4E46-A500-656215F4FB5F}" presName="vertTwo" presStyleCnt="0"/>
      <dgm:spPr/>
    </dgm:pt>
    <dgm:pt modelId="{0367FB15-7F41-4243-90C7-1B4C2AA057B8}" type="pres">
      <dgm:prSet presAssocID="{C281168C-FC6C-4E46-A500-656215F4FB5F}" presName="txTwo" presStyleLbl="node2" presStyleIdx="0" presStyleCnt="2" custScaleX="108617" custLinFactNeighborX="-25170" custLinFactNeighborY="1">
        <dgm:presLayoutVars>
          <dgm:chPref val="3"/>
        </dgm:presLayoutVars>
      </dgm:prSet>
      <dgm:spPr/>
    </dgm:pt>
    <dgm:pt modelId="{CEDDCB16-7CB9-4A10-A888-185F96E434D4}" type="pres">
      <dgm:prSet presAssocID="{C281168C-FC6C-4E46-A500-656215F4FB5F}" presName="parTransTwo" presStyleCnt="0"/>
      <dgm:spPr/>
    </dgm:pt>
    <dgm:pt modelId="{E627CE58-F771-4CAD-B16F-7C68605C89D6}" type="pres">
      <dgm:prSet presAssocID="{C281168C-FC6C-4E46-A500-656215F4FB5F}" presName="horzTwo" presStyleCnt="0"/>
      <dgm:spPr/>
    </dgm:pt>
    <dgm:pt modelId="{B0546DE2-E49D-4326-8A8C-70A86A15D8AD}" type="pres">
      <dgm:prSet presAssocID="{6E2596FC-27F6-4D74-911D-D9E6762E705B}" presName="vertThree" presStyleCnt="0"/>
      <dgm:spPr/>
    </dgm:pt>
    <dgm:pt modelId="{612F4043-C51D-4981-831B-426947E7C7B7}" type="pres">
      <dgm:prSet presAssocID="{6E2596FC-27F6-4D74-911D-D9E6762E705B}" presName="txThree" presStyleLbl="node3" presStyleIdx="0" presStyleCnt="2" custScaleX="1065599" custLinFactNeighborX="-80606" custLinFactNeighborY="-1321">
        <dgm:presLayoutVars>
          <dgm:chPref val="3"/>
        </dgm:presLayoutVars>
      </dgm:prSet>
      <dgm:spPr/>
    </dgm:pt>
    <dgm:pt modelId="{6F69DA7D-927D-455F-B290-19165490724F}" type="pres">
      <dgm:prSet presAssocID="{6E2596FC-27F6-4D74-911D-D9E6762E705B}" presName="horzThree" presStyleCnt="0"/>
      <dgm:spPr/>
    </dgm:pt>
    <dgm:pt modelId="{7063992D-08D0-4BB7-AE79-DB219AED949D}" type="pres">
      <dgm:prSet presAssocID="{B13F87B7-6E8E-4731-A250-D5D2DBE218DB}" presName="sibSpaceThree" presStyleCnt="0"/>
      <dgm:spPr/>
    </dgm:pt>
    <dgm:pt modelId="{B407C979-C861-41FE-A700-637825F11C6C}" type="pres">
      <dgm:prSet presAssocID="{3F36BE42-AAA7-4448-9E55-1F7B371378CC}" presName="vertThree" presStyleCnt="0"/>
      <dgm:spPr/>
    </dgm:pt>
    <dgm:pt modelId="{46FB9B83-A6BB-4E20-A1EC-BFA5B8CB3E9A}" type="pres">
      <dgm:prSet presAssocID="{3F36BE42-AAA7-4448-9E55-1F7B371378CC}" presName="txThree" presStyleLbl="node3" presStyleIdx="1" presStyleCnt="2" custScaleX="1104477" custLinFactX="900000" custLinFactNeighborX="985193" custLinFactNeighborY="-547">
        <dgm:presLayoutVars>
          <dgm:chPref val="3"/>
        </dgm:presLayoutVars>
      </dgm:prSet>
      <dgm:spPr/>
    </dgm:pt>
    <dgm:pt modelId="{BE7A8FE2-AD0D-4567-B251-02BA43EE3161}" type="pres">
      <dgm:prSet presAssocID="{3F36BE42-AAA7-4448-9E55-1F7B371378CC}" presName="horzThree" presStyleCnt="0"/>
      <dgm:spPr/>
    </dgm:pt>
    <dgm:pt modelId="{8857E551-5567-4FC4-A122-86FDD9050CDA}" type="pres">
      <dgm:prSet presAssocID="{28C1344E-D73A-4069-8EB1-B1CF9A653957}" presName="sibSpaceTwo" presStyleCnt="0"/>
      <dgm:spPr/>
    </dgm:pt>
    <dgm:pt modelId="{10F78F24-D6C6-41BC-A626-9B4590CCD85E}" type="pres">
      <dgm:prSet presAssocID="{156406F4-E671-41AD-BAFD-60CFDB599A39}" presName="vertTwo" presStyleCnt="0"/>
      <dgm:spPr/>
    </dgm:pt>
    <dgm:pt modelId="{0ACCA8BD-D53E-4B31-A0EA-45F7C6397BBC}" type="pres">
      <dgm:prSet presAssocID="{156406F4-E671-41AD-BAFD-60CFDB599A39}" presName="txTwo" presStyleLbl="node2" presStyleIdx="1" presStyleCnt="2" custScaleX="1765110">
        <dgm:presLayoutVars>
          <dgm:chPref val="3"/>
        </dgm:presLayoutVars>
      </dgm:prSet>
      <dgm:spPr/>
    </dgm:pt>
    <dgm:pt modelId="{0E13BCCF-AA21-4168-B11D-4BDA45D4E3B3}" type="pres">
      <dgm:prSet presAssocID="{156406F4-E671-41AD-BAFD-60CFDB599A39}" presName="horzTwo" presStyleCnt="0"/>
      <dgm:spPr/>
    </dgm:pt>
  </dgm:ptLst>
  <dgm:cxnLst>
    <dgm:cxn modelId="{7BA4F22F-EFF2-4BED-ABC7-425C22465023}" type="presOf" srcId="{4EA7F9E2-3981-4006-8779-DDA68B788803}" destId="{9D7F69A0-A7FC-4CEB-A7FA-63A3E1248661}" srcOrd="0" destOrd="0" presId="urn:microsoft.com/office/officeart/2005/8/layout/hierarchy4"/>
    <dgm:cxn modelId="{02CD4B35-8A54-4A97-827A-961362B68473}" type="presOf" srcId="{3F36BE42-AAA7-4448-9E55-1F7B371378CC}" destId="{46FB9B83-A6BB-4E20-A1EC-BFA5B8CB3E9A}" srcOrd="0" destOrd="0" presId="urn:microsoft.com/office/officeart/2005/8/layout/hierarchy4"/>
    <dgm:cxn modelId="{E1B80655-1D10-4490-B584-2E49599DA982}" srcId="{C281168C-FC6C-4E46-A500-656215F4FB5F}" destId="{3F36BE42-AAA7-4448-9E55-1F7B371378CC}" srcOrd="1" destOrd="0" parTransId="{744EB841-2E01-4F97-ABC9-A114D5CE7D18}" sibTransId="{FC7DDD11-B2BB-40D8-940D-5C5410B6375E}"/>
    <dgm:cxn modelId="{C4F5FA59-CBAB-48AA-8486-1879143B4909}" type="presOf" srcId="{C281168C-FC6C-4E46-A500-656215F4FB5F}" destId="{0367FB15-7F41-4243-90C7-1B4C2AA057B8}" srcOrd="0" destOrd="0" presId="urn:microsoft.com/office/officeart/2005/8/layout/hierarchy4"/>
    <dgm:cxn modelId="{5A594082-57C3-4227-89B0-F175EE3B9501}" type="presOf" srcId="{6E2596FC-27F6-4D74-911D-D9E6762E705B}" destId="{612F4043-C51D-4981-831B-426947E7C7B7}" srcOrd="0" destOrd="0" presId="urn:microsoft.com/office/officeart/2005/8/layout/hierarchy4"/>
    <dgm:cxn modelId="{C9A1568B-54A7-4312-8299-80502C25DD85}" srcId="{ABE51D19-D467-44B7-A96A-84AF79E89501}" destId="{C281168C-FC6C-4E46-A500-656215F4FB5F}" srcOrd="0" destOrd="0" parTransId="{31D78C8F-9889-49A7-BEA8-27E5917A538C}" sibTransId="{28C1344E-D73A-4069-8EB1-B1CF9A653957}"/>
    <dgm:cxn modelId="{E6299C8F-3D0D-488D-A742-8F480CE598E0}" type="presOf" srcId="{156406F4-E671-41AD-BAFD-60CFDB599A39}" destId="{0ACCA8BD-D53E-4B31-A0EA-45F7C6397BBC}" srcOrd="0" destOrd="0" presId="urn:microsoft.com/office/officeart/2005/8/layout/hierarchy4"/>
    <dgm:cxn modelId="{C8A8E194-9B6A-4E06-BEBE-3837DF63AEAD}" srcId="{C281168C-FC6C-4E46-A500-656215F4FB5F}" destId="{6E2596FC-27F6-4D74-911D-D9E6762E705B}" srcOrd="0" destOrd="0" parTransId="{06A6CED9-F3D8-4615-A6CB-3CB3B553500B}" sibTransId="{B13F87B7-6E8E-4731-A250-D5D2DBE218DB}"/>
    <dgm:cxn modelId="{2FB9F9A6-F79B-4F82-877E-B89B6E3117D7}" srcId="{4EA7F9E2-3981-4006-8779-DDA68B788803}" destId="{ABE51D19-D467-44B7-A96A-84AF79E89501}" srcOrd="0" destOrd="0" parTransId="{439E37C7-98C5-49D6-AC15-BEA2B321E0E9}" sibTransId="{B2F75966-7292-4066-A43F-3F9041EA62A8}"/>
    <dgm:cxn modelId="{565405C7-A9E7-4109-897E-0EB8688DB8F3}" type="presOf" srcId="{ABE51D19-D467-44B7-A96A-84AF79E89501}" destId="{B0648118-5520-4322-851B-B21072ADDE7C}" srcOrd="0" destOrd="0" presId="urn:microsoft.com/office/officeart/2005/8/layout/hierarchy4"/>
    <dgm:cxn modelId="{59BB85E9-85FA-4AD8-B874-3BE26C94F8A1}" srcId="{ABE51D19-D467-44B7-A96A-84AF79E89501}" destId="{156406F4-E671-41AD-BAFD-60CFDB599A39}" srcOrd="1" destOrd="0" parTransId="{843748CE-0615-4621-8B2E-437EC372C54D}" sibTransId="{B6513494-FB36-4D2B-9093-EF1A5C618611}"/>
    <dgm:cxn modelId="{E54BEB59-373A-4751-BF32-CE71E57488FB}" type="presParOf" srcId="{9D7F69A0-A7FC-4CEB-A7FA-63A3E1248661}" destId="{D0CB5CC7-A539-4A0B-82A4-B5EE54E4337C}" srcOrd="0" destOrd="0" presId="urn:microsoft.com/office/officeart/2005/8/layout/hierarchy4"/>
    <dgm:cxn modelId="{B799E533-076B-4650-9BFB-FED754B8672A}" type="presParOf" srcId="{D0CB5CC7-A539-4A0B-82A4-B5EE54E4337C}" destId="{B0648118-5520-4322-851B-B21072ADDE7C}" srcOrd="0" destOrd="0" presId="urn:microsoft.com/office/officeart/2005/8/layout/hierarchy4"/>
    <dgm:cxn modelId="{94307D58-D05F-474C-97E0-2ABDB439C0A0}" type="presParOf" srcId="{D0CB5CC7-A539-4A0B-82A4-B5EE54E4337C}" destId="{18C9912E-1AFF-492E-A802-C9901B176FFA}" srcOrd="1" destOrd="0" presId="urn:microsoft.com/office/officeart/2005/8/layout/hierarchy4"/>
    <dgm:cxn modelId="{9FBFA2E8-78B5-4374-95AE-4D36C055792C}" type="presParOf" srcId="{D0CB5CC7-A539-4A0B-82A4-B5EE54E4337C}" destId="{9E6F258D-CD44-4D1F-8657-25812C16EB2F}" srcOrd="2" destOrd="0" presId="urn:microsoft.com/office/officeart/2005/8/layout/hierarchy4"/>
    <dgm:cxn modelId="{69889AA4-B0BC-4086-BA47-775F5D295152}" type="presParOf" srcId="{9E6F258D-CD44-4D1F-8657-25812C16EB2F}" destId="{26BFA5DA-21B8-4733-96F1-7D6CE433E026}" srcOrd="0" destOrd="0" presId="urn:microsoft.com/office/officeart/2005/8/layout/hierarchy4"/>
    <dgm:cxn modelId="{30946EF2-B269-4735-8736-DE44EFDE5FB7}" type="presParOf" srcId="{26BFA5DA-21B8-4733-96F1-7D6CE433E026}" destId="{0367FB15-7F41-4243-90C7-1B4C2AA057B8}" srcOrd="0" destOrd="0" presId="urn:microsoft.com/office/officeart/2005/8/layout/hierarchy4"/>
    <dgm:cxn modelId="{08209E78-E8CB-485A-A346-DFECC2090D06}" type="presParOf" srcId="{26BFA5DA-21B8-4733-96F1-7D6CE433E026}" destId="{CEDDCB16-7CB9-4A10-A888-185F96E434D4}" srcOrd="1" destOrd="0" presId="urn:microsoft.com/office/officeart/2005/8/layout/hierarchy4"/>
    <dgm:cxn modelId="{34E5C17F-3541-4B0D-B45C-976D88FC56EB}" type="presParOf" srcId="{26BFA5DA-21B8-4733-96F1-7D6CE433E026}" destId="{E627CE58-F771-4CAD-B16F-7C68605C89D6}" srcOrd="2" destOrd="0" presId="urn:microsoft.com/office/officeart/2005/8/layout/hierarchy4"/>
    <dgm:cxn modelId="{AE21A0F2-122B-4E49-B512-59AEEAE7D2D8}" type="presParOf" srcId="{E627CE58-F771-4CAD-B16F-7C68605C89D6}" destId="{B0546DE2-E49D-4326-8A8C-70A86A15D8AD}" srcOrd="0" destOrd="0" presId="urn:microsoft.com/office/officeart/2005/8/layout/hierarchy4"/>
    <dgm:cxn modelId="{0DE9B3F4-C167-4F0A-8DA8-53F902CB1433}" type="presParOf" srcId="{B0546DE2-E49D-4326-8A8C-70A86A15D8AD}" destId="{612F4043-C51D-4981-831B-426947E7C7B7}" srcOrd="0" destOrd="0" presId="urn:microsoft.com/office/officeart/2005/8/layout/hierarchy4"/>
    <dgm:cxn modelId="{94F526B3-D8E6-4AB4-88EA-E2B5F934874E}" type="presParOf" srcId="{B0546DE2-E49D-4326-8A8C-70A86A15D8AD}" destId="{6F69DA7D-927D-455F-B290-19165490724F}" srcOrd="1" destOrd="0" presId="urn:microsoft.com/office/officeart/2005/8/layout/hierarchy4"/>
    <dgm:cxn modelId="{21F72F38-AFFE-4892-98E0-A454F0DDC152}" type="presParOf" srcId="{E627CE58-F771-4CAD-B16F-7C68605C89D6}" destId="{7063992D-08D0-4BB7-AE79-DB219AED949D}" srcOrd="1" destOrd="0" presId="urn:microsoft.com/office/officeart/2005/8/layout/hierarchy4"/>
    <dgm:cxn modelId="{EEA1B28C-1319-45D2-941B-EC484FD1E64C}" type="presParOf" srcId="{E627CE58-F771-4CAD-B16F-7C68605C89D6}" destId="{B407C979-C861-41FE-A700-637825F11C6C}" srcOrd="2" destOrd="0" presId="urn:microsoft.com/office/officeart/2005/8/layout/hierarchy4"/>
    <dgm:cxn modelId="{BB210021-B755-4032-90E2-8085277E5616}" type="presParOf" srcId="{B407C979-C861-41FE-A700-637825F11C6C}" destId="{46FB9B83-A6BB-4E20-A1EC-BFA5B8CB3E9A}" srcOrd="0" destOrd="0" presId="urn:microsoft.com/office/officeart/2005/8/layout/hierarchy4"/>
    <dgm:cxn modelId="{AED76933-7E6B-425B-9D3F-AEC2DD736049}" type="presParOf" srcId="{B407C979-C861-41FE-A700-637825F11C6C}" destId="{BE7A8FE2-AD0D-4567-B251-02BA43EE3161}" srcOrd="1" destOrd="0" presId="urn:microsoft.com/office/officeart/2005/8/layout/hierarchy4"/>
    <dgm:cxn modelId="{9AA99ECB-44C9-4BD1-A804-A45612CE1F8C}" type="presParOf" srcId="{9E6F258D-CD44-4D1F-8657-25812C16EB2F}" destId="{8857E551-5567-4FC4-A122-86FDD9050CDA}" srcOrd="1" destOrd="0" presId="urn:microsoft.com/office/officeart/2005/8/layout/hierarchy4"/>
    <dgm:cxn modelId="{B247F3A2-9E1C-4157-8B24-3C7F6B8BC1D9}" type="presParOf" srcId="{9E6F258D-CD44-4D1F-8657-25812C16EB2F}" destId="{10F78F24-D6C6-41BC-A626-9B4590CCD85E}" srcOrd="2" destOrd="0" presId="urn:microsoft.com/office/officeart/2005/8/layout/hierarchy4"/>
    <dgm:cxn modelId="{4C5C7DF9-75A6-45A7-919E-7DDD41AEB2BE}" type="presParOf" srcId="{10F78F24-D6C6-41BC-A626-9B4590CCD85E}" destId="{0ACCA8BD-D53E-4B31-A0EA-45F7C6397BBC}" srcOrd="0" destOrd="0" presId="urn:microsoft.com/office/officeart/2005/8/layout/hierarchy4"/>
    <dgm:cxn modelId="{B8093924-758B-4FED-B1B3-20D2E37E75BF}" type="presParOf" srcId="{10F78F24-D6C6-41BC-A626-9B4590CCD85E}" destId="{0E13BCCF-AA21-4168-B11D-4BDA45D4E3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A0B0528-3E89-4EBA-92A1-107213250E0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550F57F-23C8-4F01-923B-FA888DE2177A}">
      <dgm:prSet phldrT="[Текст]" custT="1"/>
      <dgm:spPr/>
      <dgm:t>
        <a:bodyPr/>
        <a:lstStyle/>
        <a:p>
          <a:r>
            <a:rPr lang="uk-UA" sz="2000" dirty="0"/>
            <a:t>9-1  24 учня (1 сім)</a:t>
          </a:r>
        </a:p>
        <a:p>
          <a:r>
            <a:rPr lang="uk-UA" sz="2000" dirty="0"/>
            <a:t> Рейтинг 62,72%</a:t>
          </a:r>
        </a:p>
        <a:p>
          <a:r>
            <a:rPr lang="uk-UA" sz="2000" dirty="0"/>
            <a:t>Якість 30%       Успішність 83% </a:t>
          </a:r>
        </a:p>
        <a:p>
          <a:r>
            <a:rPr lang="uk-UA" sz="2000" dirty="0"/>
            <a:t>Високий бал 0%</a:t>
          </a:r>
        </a:p>
      </dgm:t>
    </dgm:pt>
    <dgm:pt modelId="{C803ABAA-DC28-4A0F-82CB-A0E27733147E}" type="parTrans" cxnId="{B94358CA-3658-4E36-96BE-DADAFA213DA8}">
      <dgm:prSet/>
      <dgm:spPr/>
      <dgm:t>
        <a:bodyPr/>
        <a:lstStyle/>
        <a:p>
          <a:endParaRPr lang="uk-UA"/>
        </a:p>
      </dgm:t>
    </dgm:pt>
    <dgm:pt modelId="{3744A087-C219-4537-89C8-5E33E108CD75}" type="sibTrans" cxnId="{B94358CA-3658-4E36-96BE-DADAFA213DA8}">
      <dgm:prSet/>
      <dgm:spPr/>
      <dgm:t>
        <a:bodyPr/>
        <a:lstStyle/>
        <a:p>
          <a:endParaRPr lang="uk-UA"/>
        </a:p>
      </dgm:t>
    </dgm:pt>
    <dgm:pt modelId="{CAA00F9E-3B91-435B-8A8F-35D99F10C085}">
      <dgm:prSet phldrT="[Текст]" custT="1"/>
      <dgm:spPr/>
      <dgm:t>
        <a:bodyPr/>
        <a:lstStyle/>
        <a:p>
          <a:r>
            <a:rPr lang="uk-UA" sz="1800" dirty="0"/>
            <a:t>Відмінники - 0</a:t>
          </a:r>
        </a:p>
      </dgm:t>
    </dgm:pt>
    <dgm:pt modelId="{3CE25393-C07E-4030-8678-54DB5C66CC8F}" type="parTrans" cxnId="{C1315B9F-B936-4CC6-B6FA-C1941F63D0E2}">
      <dgm:prSet/>
      <dgm:spPr/>
      <dgm:t>
        <a:bodyPr/>
        <a:lstStyle/>
        <a:p>
          <a:endParaRPr lang="uk-UA"/>
        </a:p>
      </dgm:t>
    </dgm:pt>
    <dgm:pt modelId="{AA6B7FDC-7A30-49A6-A7C0-1AEE388AD649}" type="sibTrans" cxnId="{C1315B9F-B936-4CC6-B6FA-C1941F63D0E2}">
      <dgm:prSet/>
      <dgm:spPr/>
      <dgm:t>
        <a:bodyPr/>
        <a:lstStyle/>
        <a:p>
          <a:endParaRPr lang="uk-UA"/>
        </a:p>
      </dgm:t>
    </dgm:pt>
    <dgm:pt modelId="{58EC7A38-7993-457E-A902-A171599892FA}">
      <dgm:prSet phldrT="[Текст]" custT="1"/>
      <dgm:spPr/>
      <dgm:t>
        <a:bodyPr/>
        <a:lstStyle/>
        <a:p>
          <a:r>
            <a:rPr lang="uk-UA" sz="1800" dirty="0" err="1"/>
            <a:t>Хорошисти</a:t>
          </a:r>
          <a:r>
            <a:rPr lang="uk-UA" sz="1800" dirty="0"/>
            <a:t> – 7 + 3</a:t>
          </a:r>
        </a:p>
      </dgm:t>
    </dgm:pt>
    <dgm:pt modelId="{2BCA1F22-225A-41BD-8FD8-62B263543181}" type="parTrans" cxnId="{E3FF664B-732C-4C97-8C3C-FF8F63E8BD29}">
      <dgm:prSet/>
      <dgm:spPr/>
      <dgm:t>
        <a:bodyPr/>
        <a:lstStyle/>
        <a:p>
          <a:endParaRPr lang="uk-UA"/>
        </a:p>
      </dgm:t>
    </dgm:pt>
    <dgm:pt modelId="{39EEE712-36C9-4A36-9CED-A0FECF42A7FD}" type="sibTrans" cxnId="{E3FF664B-732C-4C97-8C3C-FF8F63E8BD29}">
      <dgm:prSet/>
      <dgm:spPr/>
      <dgm:t>
        <a:bodyPr/>
        <a:lstStyle/>
        <a:p>
          <a:endParaRPr lang="uk-UA"/>
        </a:p>
      </dgm:t>
    </dgm:pt>
    <dgm:pt modelId="{3EC2C638-8178-46F6-AC2B-4D3AE56A3861}">
      <dgm:prSet phldrT="[Текст]" custT="1"/>
      <dgm:spPr/>
      <dgm:t>
        <a:bodyPr/>
        <a:lstStyle/>
        <a:p>
          <a:r>
            <a:rPr lang="uk-UA" sz="2000" dirty="0"/>
            <a:t>9-2   28 учнів</a:t>
          </a:r>
        </a:p>
        <a:p>
          <a:r>
            <a:rPr lang="uk-UA" sz="2000" dirty="0"/>
            <a:t>Рейтинг   69,97%</a:t>
          </a:r>
        </a:p>
        <a:p>
          <a:r>
            <a:rPr lang="uk-UA" sz="2000" dirty="0"/>
            <a:t>Якість 64%  Успішність 89%</a:t>
          </a:r>
        </a:p>
        <a:p>
          <a:r>
            <a:rPr lang="uk-UA" sz="2000" dirty="0"/>
            <a:t>Високий бал 4%</a:t>
          </a:r>
        </a:p>
      </dgm:t>
    </dgm:pt>
    <dgm:pt modelId="{FC578B20-D522-4F8B-B99F-75D06357D4AE}" type="parTrans" cxnId="{CABE73DD-A2B7-42BF-8AAE-8A70A3012B79}">
      <dgm:prSet/>
      <dgm:spPr/>
      <dgm:t>
        <a:bodyPr/>
        <a:lstStyle/>
        <a:p>
          <a:endParaRPr lang="uk-UA"/>
        </a:p>
      </dgm:t>
    </dgm:pt>
    <dgm:pt modelId="{5D2AA61E-6FA2-4AF4-B0A2-2F7BF0D1E32D}" type="sibTrans" cxnId="{CABE73DD-A2B7-42BF-8AAE-8A70A3012B79}">
      <dgm:prSet/>
      <dgm:spPr/>
      <dgm:t>
        <a:bodyPr/>
        <a:lstStyle/>
        <a:p>
          <a:endParaRPr lang="uk-UA"/>
        </a:p>
      </dgm:t>
    </dgm:pt>
    <dgm:pt modelId="{24483F89-3EA2-419C-A10D-C3B0B140C7BE}">
      <dgm:prSet phldrT="[Текст]" custT="1"/>
      <dgm:spPr/>
      <dgm:t>
        <a:bodyPr/>
        <a:lstStyle/>
        <a:p>
          <a:r>
            <a:rPr lang="uk-UA" sz="1800" dirty="0"/>
            <a:t>Відмінники  - Шевченко Є.</a:t>
          </a:r>
        </a:p>
      </dgm:t>
    </dgm:pt>
    <dgm:pt modelId="{BBCCAA5F-63C3-486B-BA8C-F4E6712D3B00}" type="parTrans" cxnId="{0FED005F-0D9B-4A87-ACBA-B326D62C1393}">
      <dgm:prSet/>
      <dgm:spPr/>
      <dgm:t>
        <a:bodyPr/>
        <a:lstStyle/>
        <a:p>
          <a:endParaRPr lang="uk-UA"/>
        </a:p>
      </dgm:t>
    </dgm:pt>
    <dgm:pt modelId="{E5ED8E54-A1E5-4389-BEB9-0770564A3876}" type="sibTrans" cxnId="{0FED005F-0D9B-4A87-ACBA-B326D62C1393}">
      <dgm:prSet/>
      <dgm:spPr/>
      <dgm:t>
        <a:bodyPr/>
        <a:lstStyle/>
        <a:p>
          <a:endParaRPr lang="uk-UA"/>
        </a:p>
      </dgm:t>
    </dgm:pt>
    <dgm:pt modelId="{3A0EE6D0-C657-49EB-9AAA-DD5B0E8C6352}">
      <dgm:prSet phldrT="[Текст]" custT="1"/>
      <dgm:spPr/>
      <dgm:t>
        <a:bodyPr/>
        <a:lstStyle/>
        <a:p>
          <a:r>
            <a:rPr lang="uk-UA" sz="1800" dirty="0" err="1"/>
            <a:t>Хорошисти</a:t>
          </a:r>
          <a:r>
            <a:rPr lang="uk-UA" sz="1800" dirty="0"/>
            <a:t> – 15 </a:t>
          </a:r>
        </a:p>
      </dgm:t>
    </dgm:pt>
    <dgm:pt modelId="{E30D19A8-7BB3-4EF1-AA6A-7EC9C2D7A01A}" type="parTrans" cxnId="{FF5C9F89-7A67-49EE-9D1B-C60D3D966A9D}">
      <dgm:prSet/>
      <dgm:spPr/>
      <dgm:t>
        <a:bodyPr/>
        <a:lstStyle/>
        <a:p>
          <a:endParaRPr lang="uk-UA"/>
        </a:p>
      </dgm:t>
    </dgm:pt>
    <dgm:pt modelId="{E42ADDE2-E914-4C86-871F-3403951DDA8A}" type="sibTrans" cxnId="{FF5C9F89-7A67-49EE-9D1B-C60D3D966A9D}">
      <dgm:prSet/>
      <dgm:spPr/>
      <dgm:t>
        <a:bodyPr/>
        <a:lstStyle/>
        <a:p>
          <a:endParaRPr lang="uk-UA"/>
        </a:p>
      </dgm:t>
    </dgm:pt>
    <dgm:pt modelId="{7747E1ED-47A4-4B65-B552-305EDA1EF31B}">
      <dgm:prSet phldrT="[Текст]" custT="1"/>
      <dgm:spPr/>
      <dgm:t>
        <a:bodyPr/>
        <a:lstStyle/>
        <a:p>
          <a:r>
            <a:rPr lang="uk-UA" sz="2800" dirty="0"/>
            <a:t>Всього по </a:t>
          </a:r>
        </a:p>
        <a:p>
          <a:r>
            <a:rPr lang="uk-UA" sz="2800" dirty="0"/>
            <a:t>9-м класам</a:t>
          </a:r>
        </a:p>
      </dgm:t>
    </dgm:pt>
    <dgm:pt modelId="{05FF9849-ED3A-4DB6-AC17-954C1260217D}" type="parTrans" cxnId="{8F7457B4-BD92-4D98-8E03-AE56421DA211}">
      <dgm:prSet/>
      <dgm:spPr/>
      <dgm:t>
        <a:bodyPr/>
        <a:lstStyle/>
        <a:p>
          <a:endParaRPr lang="uk-UA"/>
        </a:p>
      </dgm:t>
    </dgm:pt>
    <dgm:pt modelId="{547D1CCC-DE2A-41C7-8819-4E523E2672B2}" type="sibTrans" cxnId="{8F7457B4-BD92-4D98-8E03-AE56421DA211}">
      <dgm:prSet/>
      <dgm:spPr/>
      <dgm:t>
        <a:bodyPr/>
        <a:lstStyle/>
        <a:p>
          <a:endParaRPr lang="uk-UA"/>
        </a:p>
      </dgm:t>
    </dgm:pt>
    <dgm:pt modelId="{CC672062-E619-4DA2-8D78-3A104D4C8951}">
      <dgm:prSet phldrT="[Текст]" custT="1"/>
      <dgm:spPr/>
      <dgm:t>
        <a:bodyPr/>
        <a:lstStyle/>
        <a:p>
          <a:r>
            <a:rPr lang="uk-UA" sz="2800" dirty="0"/>
            <a:t>Успішність  86% </a:t>
          </a:r>
        </a:p>
      </dgm:t>
    </dgm:pt>
    <dgm:pt modelId="{F5E14612-6E9A-40D2-94FF-F1EC77965016}" type="parTrans" cxnId="{584E3AB7-7134-400F-8551-E6838CAC7714}">
      <dgm:prSet/>
      <dgm:spPr/>
      <dgm:t>
        <a:bodyPr/>
        <a:lstStyle/>
        <a:p>
          <a:endParaRPr lang="uk-UA"/>
        </a:p>
      </dgm:t>
    </dgm:pt>
    <dgm:pt modelId="{669FB222-5A0B-4BBF-B3A6-4D96171BCD6D}" type="sibTrans" cxnId="{584E3AB7-7134-400F-8551-E6838CAC7714}">
      <dgm:prSet/>
      <dgm:spPr/>
      <dgm:t>
        <a:bodyPr/>
        <a:lstStyle/>
        <a:p>
          <a:endParaRPr lang="uk-UA"/>
        </a:p>
      </dgm:t>
    </dgm:pt>
    <dgm:pt modelId="{B1E8A3B5-0F08-4DF7-A66A-D5BC122A8936}">
      <dgm:prSet phldrT="[Текст]" custT="1"/>
      <dgm:spPr/>
      <dgm:t>
        <a:bodyPr/>
        <a:lstStyle/>
        <a:p>
          <a:r>
            <a:rPr lang="uk-UA" sz="2800" dirty="0"/>
            <a:t>Якість  47%</a:t>
          </a:r>
        </a:p>
      </dgm:t>
    </dgm:pt>
    <dgm:pt modelId="{5FE88F26-5CD1-46B6-AD09-A2186DEA9C1E}" type="parTrans" cxnId="{2FC27B83-1357-425B-BAC0-3C81F9F5F990}">
      <dgm:prSet/>
      <dgm:spPr/>
      <dgm:t>
        <a:bodyPr/>
        <a:lstStyle/>
        <a:p>
          <a:endParaRPr lang="uk-UA"/>
        </a:p>
      </dgm:t>
    </dgm:pt>
    <dgm:pt modelId="{4A232234-1909-4C13-99BD-03E995DC39EF}" type="sibTrans" cxnId="{2FC27B83-1357-425B-BAC0-3C81F9F5F990}">
      <dgm:prSet/>
      <dgm:spPr/>
      <dgm:t>
        <a:bodyPr/>
        <a:lstStyle/>
        <a:p>
          <a:endParaRPr lang="uk-UA"/>
        </a:p>
      </dgm:t>
    </dgm:pt>
    <dgm:pt modelId="{035A8932-7C3A-4045-896E-2F9CBC2B661D}">
      <dgm:prSet phldrT="[Текст]" custT="1"/>
      <dgm:spPr/>
      <dgm:t>
        <a:bodyPr/>
        <a:lstStyle/>
        <a:p>
          <a:r>
            <a:rPr lang="uk-UA" sz="1800" dirty="0"/>
            <a:t>Береза – геометрія</a:t>
          </a:r>
        </a:p>
      </dgm:t>
    </dgm:pt>
    <dgm:pt modelId="{D9B25962-1002-4912-95DA-24AE50581ED7}" type="parTrans" cxnId="{E77AC30C-27EB-44F6-8758-63EDFEBFDB14}">
      <dgm:prSet/>
      <dgm:spPr/>
      <dgm:t>
        <a:bodyPr/>
        <a:lstStyle/>
        <a:p>
          <a:endParaRPr lang="uk-UA"/>
        </a:p>
      </dgm:t>
    </dgm:pt>
    <dgm:pt modelId="{031E83EB-210B-427C-A12F-AEF7E1AB1687}" type="sibTrans" cxnId="{E77AC30C-27EB-44F6-8758-63EDFEBFDB14}">
      <dgm:prSet/>
      <dgm:spPr/>
      <dgm:t>
        <a:bodyPr/>
        <a:lstStyle/>
        <a:p>
          <a:endParaRPr lang="uk-UA"/>
        </a:p>
      </dgm:t>
    </dgm:pt>
    <dgm:pt modelId="{8B96B83C-70E8-4CA2-8444-25DF351BDE53}">
      <dgm:prSet phldrT="[Текст]" custT="1"/>
      <dgm:spPr/>
      <dgm:t>
        <a:bodyPr/>
        <a:lstStyle/>
        <a:p>
          <a:r>
            <a:rPr lang="uk-UA" sz="1800" dirty="0"/>
            <a:t>Зайцева – геометрія</a:t>
          </a:r>
        </a:p>
      </dgm:t>
    </dgm:pt>
    <dgm:pt modelId="{C7DA007D-7504-46F2-B366-03E18F0E1184}" type="parTrans" cxnId="{433545FC-7A05-40EB-BA64-F5C7E91F73A1}">
      <dgm:prSet/>
      <dgm:spPr/>
      <dgm:t>
        <a:bodyPr/>
        <a:lstStyle/>
        <a:p>
          <a:endParaRPr lang="uk-UA"/>
        </a:p>
      </dgm:t>
    </dgm:pt>
    <dgm:pt modelId="{ADCC516F-689C-45C9-A4A1-92238095C666}" type="sibTrans" cxnId="{433545FC-7A05-40EB-BA64-F5C7E91F73A1}">
      <dgm:prSet/>
      <dgm:spPr/>
      <dgm:t>
        <a:bodyPr/>
        <a:lstStyle/>
        <a:p>
          <a:endParaRPr lang="uk-UA"/>
        </a:p>
      </dgm:t>
    </dgm:pt>
    <dgm:pt modelId="{837B32BF-797A-4DB7-9940-AFC21E375CFB}">
      <dgm:prSet phldrT="[Текст]" custT="1"/>
      <dgm:spPr/>
      <dgm:t>
        <a:bodyPr/>
        <a:lstStyle/>
        <a:p>
          <a:r>
            <a:rPr lang="uk-UA" sz="1800" dirty="0"/>
            <a:t>Кравчук – історія України</a:t>
          </a:r>
        </a:p>
      </dgm:t>
    </dgm:pt>
    <dgm:pt modelId="{36ED6DF2-763D-4153-AB91-1F437D138E80}" type="parTrans" cxnId="{D01AEF4B-1B58-4FBE-A36A-65A74333ED31}">
      <dgm:prSet/>
      <dgm:spPr/>
      <dgm:t>
        <a:bodyPr/>
        <a:lstStyle/>
        <a:p>
          <a:endParaRPr lang="uk-UA"/>
        </a:p>
      </dgm:t>
    </dgm:pt>
    <dgm:pt modelId="{AB18E005-17A4-4F31-B37D-213FD6DF812C}" type="sibTrans" cxnId="{D01AEF4B-1B58-4FBE-A36A-65A74333ED31}">
      <dgm:prSet/>
      <dgm:spPr/>
      <dgm:t>
        <a:bodyPr/>
        <a:lstStyle/>
        <a:p>
          <a:endParaRPr lang="uk-UA"/>
        </a:p>
      </dgm:t>
    </dgm:pt>
    <dgm:pt modelId="{9F1AEEB2-7BB4-4BD4-8202-DE91D13E6025}">
      <dgm:prSet phldrT="[Текст]" custT="1"/>
      <dgm:spPr/>
      <dgm:t>
        <a:bodyPr/>
        <a:lstStyle/>
        <a:p>
          <a:r>
            <a:rPr lang="uk-UA" sz="1800" dirty="0"/>
            <a:t>Мають двійки – 4 </a:t>
          </a:r>
        </a:p>
      </dgm:t>
    </dgm:pt>
    <dgm:pt modelId="{7E8FD0EC-9D68-4151-9B8E-8F68B2915850}" type="parTrans" cxnId="{69BD71D3-B72A-492D-935A-00A50C594BC2}">
      <dgm:prSet/>
      <dgm:spPr/>
      <dgm:t>
        <a:bodyPr/>
        <a:lstStyle/>
        <a:p>
          <a:endParaRPr lang="uk-UA"/>
        </a:p>
      </dgm:t>
    </dgm:pt>
    <dgm:pt modelId="{DE8B7BF0-0A3D-4D95-886A-95AFB2422D1B}" type="sibTrans" cxnId="{69BD71D3-B72A-492D-935A-00A50C594BC2}">
      <dgm:prSet/>
      <dgm:spPr/>
      <dgm:t>
        <a:bodyPr/>
        <a:lstStyle/>
        <a:p>
          <a:endParaRPr lang="uk-UA"/>
        </a:p>
      </dgm:t>
    </dgm:pt>
    <dgm:pt modelId="{AE537EE7-FAC9-4B15-9FA4-4517D820CBF0}">
      <dgm:prSet phldrT="[Текст]" custT="1"/>
      <dgm:spPr/>
      <dgm:t>
        <a:bodyPr/>
        <a:lstStyle/>
        <a:p>
          <a:r>
            <a:rPr lang="uk-UA" sz="1800" dirty="0"/>
            <a:t>Баранець – геометрія</a:t>
          </a:r>
        </a:p>
      </dgm:t>
    </dgm:pt>
    <dgm:pt modelId="{249B1667-3542-4D0F-B394-73EA3D2CCA60}" type="parTrans" cxnId="{4DBED213-A17A-4974-A83D-2B9EB508A019}">
      <dgm:prSet/>
      <dgm:spPr/>
      <dgm:t>
        <a:bodyPr/>
        <a:lstStyle/>
        <a:p>
          <a:endParaRPr lang="uk-UA"/>
        </a:p>
      </dgm:t>
    </dgm:pt>
    <dgm:pt modelId="{3B2BED06-1B43-466C-BD78-8FFA37AB0E80}" type="sibTrans" cxnId="{4DBED213-A17A-4974-A83D-2B9EB508A019}">
      <dgm:prSet/>
      <dgm:spPr/>
      <dgm:t>
        <a:bodyPr/>
        <a:lstStyle/>
        <a:p>
          <a:endParaRPr lang="uk-UA"/>
        </a:p>
      </dgm:t>
    </dgm:pt>
    <dgm:pt modelId="{1047AFC4-7B2F-41CE-9CAB-0F8BE2CC18B2}">
      <dgm:prSet phldrT="[Текст]" custT="1"/>
      <dgm:spPr/>
      <dgm:t>
        <a:bodyPr/>
        <a:lstStyle/>
        <a:p>
          <a:r>
            <a:rPr lang="uk-UA" sz="1800" dirty="0" err="1"/>
            <a:t>Рєзнік</a:t>
          </a:r>
          <a:r>
            <a:rPr lang="uk-UA" sz="1800" dirty="0"/>
            <a:t> – </a:t>
          </a:r>
          <a:r>
            <a:rPr lang="uk-UA" sz="1800" dirty="0" err="1"/>
            <a:t>істор.У</a:t>
          </a:r>
          <a:r>
            <a:rPr lang="uk-UA" sz="1800" dirty="0"/>
            <a:t>, геометрія, хімія</a:t>
          </a:r>
        </a:p>
      </dgm:t>
    </dgm:pt>
    <dgm:pt modelId="{996074F1-8ABE-4C15-9778-D71A8C61D4B3}" type="parTrans" cxnId="{81FE2904-386C-40D6-A407-DE31A2AB4B80}">
      <dgm:prSet/>
      <dgm:spPr/>
      <dgm:t>
        <a:bodyPr/>
        <a:lstStyle/>
        <a:p>
          <a:endParaRPr lang="uk-UA"/>
        </a:p>
      </dgm:t>
    </dgm:pt>
    <dgm:pt modelId="{C7FCD0FC-A8F0-400A-8708-AE01B0A49696}" type="sibTrans" cxnId="{81FE2904-386C-40D6-A407-DE31A2AB4B80}">
      <dgm:prSet/>
      <dgm:spPr/>
      <dgm:t>
        <a:bodyPr/>
        <a:lstStyle/>
        <a:p>
          <a:endParaRPr lang="uk-UA"/>
        </a:p>
      </dgm:t>
    </dgm:pt>
    <dgm:pt modelId="{AF0BB4E3-7024-4248-88A3-32BC114B3E6E}">
      <dgm:prSet phldrT="[Текст]" custT="1"/>
      <dgm:spPr/>
      <dgm:t>
        <a:bodyPr/>
        <a:lstStyle/>
        <a:p>
          <a:r>
            <a:rPr lang="uk-UA" sz="1800" dirty="0" err="1"/>
            <a:t>Гурняк</a:t>
          </a:r>
          <a:r>
            <a:rPr lang="uk-UA" sz="1800" dirty="0"/>
            <a:t> – </a:t>
          </a:r>
          <a:r>
            <a:rPr lang="uk-UA" sz="1800" dirty="0" err="1"/>
            <a:t>укр.літ</a:t>
          </a:r>
          <a:r>
            <a:rPr lang="uk-UA" sz="1800" dirty="0"/>
            <a:t>, </a:t>
          </a:r>
          <a:r>
            <a:rPr lang="uk-UA" sz="1800" dirty="0" err="1"/>
            <a:t>англ</a:t>
          </a:r>
          <a:r>
            <a:rPr lang="uk-UA" sz="1800" dirty="0"/>
            <a:t>., </a:t>
          </a:r>
          <a:r>
            <a:rPr lang="uk-UA" sz="1800" dirty="0" err="1"/>
            <a:t>іст</a:t>
          </a:r>
          <a:r>
            <a:rPr lang="uk-UA" sz="1800" dirty="0"/>
            <a:t>. У +</a:t>
          </a:r>
          <a:r>
            <a:rPr lang="uk-UA" sz="1800" dirty="0" err="1"/>
            <a:t>вс</a:t>
          </a:r>
          <a:endParaRPr lang="uk-UA" sz="1800" dirty="0"/>
        </a:p>
      </dgm:t>
    </dgm:pt>
    <dgm:pt modelId="{8A6ADD5C-7D6D-4C99-AC17-47F77E7E1C74}" type="parTrans" cxnId="{C0A7459D-4873-47B5-9205-D9FD6D3869AE}">
      <dgm:prSet/>
      <dgm:spPr/>
      <dgm:t>
        <a:bodyPr/>
        <a:lstStyle/>
        <a:p>
          <a:endParaRPr lang="uk-UA"/>
        </a:p>
      </dgm:t>
    </dgm:pt>
    <dgm:pt modelId="{25B148CA-064C-4AE9-948E-B53087ACEE01}" type="sibTrans" cxnId="{C0A7459D-4873-47B5-9205-D9FD6D3869AE}">
      <dgm:prSet/>
      <dgm:spPr/>
      <dgm:t>
        <a:bodyPr/>
        <a:lstStyle/>
        <a:p>
          <a:endParaRPr lang="uk-UA"/>
        </a:p>
      </dgm:t>
    </dgm:pt>
    <dgm:pt modelId="{5A386FAF-2D94-4F38-856A-394FA73A3C95}">
      <dgm:prSet phldrT="[Текст]" custT="1"/>
      <dgm:spPr/>
      <dgm:t>
        <a:bodyPr/>
        <a:lstStyle/>
        <a:p>
          <a:r>
            <a:rPr lang="uk-UA" sz="1800" dirty="0" err="1"/>
            <a:t>Новосельцева</a:t>
          </a:r>
          <a:r>
            <a:rPr lang="uk-UA" sz="1800" dirty="0"/>
            <a:t> – </a:t>
          </a:r>
          <a:r>
            <a:rPr lang="uk-UA" sz="1800" dirty="0" err="1"/>
            <a:t>укр.л</a:t>
          </a:r>
          <a:r>
            <a:rPr lang="uk-UA" sz="1800" dirty="0"/>
            <a:t>, право, </a:t>
          </a:r>
          <a:r>
            <a:rPr lang="uk-UA" sz="1800" dirty="0" err="1"/>
            <a:t>іст.У</a:t>
          </a:r>
          <a:r>
            <a:rPr lang="uk-UA" sz="1800" dirty="0"/>
            <a:t>, алгебра, </a:t>
          </a:r>
          <a:r>
            <a:rPr lang="uk-UA" sz="1800" dirty="0" err="1"/>
            <a:t>геом</a:t>
          </a:r>
          <a:r>
            <a:rPr lang="uk-UA" sz="1800" dirty="0"/>
            <a:t>, </a:t>
          </a:r>
          <a:r>
            <a:rPr lang="uk-UA" sz="1800" dirty="0" err="1"/>
            <a:t>інформ</a:t>
          </a:r>
          <a:r>
            <a:rPr lang="uk-UA" sz="1800" dirty="0"/>
            <a:t>, хімія, фізика</a:t>
          </a:r>
        </a:p>
      </dgm:t>
    </dgm:pt>
    <dgm:pt modelId="{98D284CA-2970-445F-B8FA-627895231694}" type="parTrans" cxnId="{10DFB9F0-4143-4777-AC54-7F688D982250}">
      <dgm:prSet/>
      <dgm:spPr/>
      <dgm:t>
        <a:bodyPr/>
        <a:lstStyle/>
        <a:p>
          <a:endParaRPr lang="uk-UA"/>
        </a:p>
      </dgm:t>
    </dgm:pt>
    <dgm:pt modelId="{FB531D9C-171C-4191-8CFC-47562553771A}" type="sibTrans" cxnId="{10DFB9F0-4143-4777-AC54-7F688D982250}">
      <dgm:prSet/>
      <dgm:spPr/>
      <dgm:t>
        <a:bodyPr/>
        <a:lstStyle/>
        <a:p>
          <a:endParaRPr lang="uk-UA"/>
        </a:p>
      </dgm:t>
    </dgm:pt>
    <dgm:pt modelId="{E6694A92-3D95-4375-88C7-57A3DBD64449}">
      <dgm:prSet phldrT="[Текст]" custT="1"/>
      <dgm:spPr/>
      <dgm:t>
        <a:bodyPr/>
        <a:lstStyle/>
        <a:p>
          <a:r>
            <a:rPr lang="uk-UA" sz="1800" dirty="0" err="1"/>
            <a:t>Тавровська</a:t>
          </a:r>
          <a:r>
            <a:rPr lang="uk-UA" sz="1800" dirty="0"/>
            <a:t> – геометрія</a:t>
          </a:r>
        </a:p>
      </dgm:t>
    </dgm:pt>
    <dgm:pt modelId="{99A66196-FC87-484C-9153-2CBFD96C7318}" type="parTrans" cxnId="{C88159F4-2F96-49F8-9E86-D9085901845C}">
      <dgm:prSet/>
      <dgm:spPr/>
      <dgm:t>
        <a:bodyPr/>
        <a:lstStyle/>
        <a:p>
          <a:endParaRPr lang="uk-UA"/>
        </a:p>
      </dgm:t>
    </dgm:pt>
    <dgm:pt modelId="{443CF2B1-4623-4BED-BC8A-5FCF523E43A9}" type="sibTrans" cxnId="{C88159F4-2F96-49F8-9E86-D9085901845C}">
      <dgm:prSet/>
      <dgm:spPr/>
      <dgm:t>
        <a:bodyPr/>
        <a:lstStyle/>
        <a:p>
          <a:endParaRPr lang="uk-UA"/>
        </a:p>
      </dgm:t>
    </dgm:pt>
    <dgm:pt modelId="{7799E7DF-E1AA-4839-902F-D96706858132}">
      <dgm:prSet phldrT="[Текст]" custT="1"/>
      <dgm:spPr/>
      <dgm:t>
        <a:bodyPr/>
        <a:lstStyle/>
        <a:p>
          <a:r>
            <a:rPr lang="uk-UA" sz="1800" dirty="0"/>
            <a:t>Мають двійки – 2 </a:t>
          </a:r>
        </a:p>
      </dgm:t>
    </dgm:pt>
    <dgm:pt modelId="{E7C31C05-BC00-412B-8721-45FE0F586491}" type="parTrans" cxnId="{6B4999F6-2D62-417C-AD67-14EEAF2E3E75}">
      <dgm:prSet/>
      <dgm:spPr/>
      <dgm:t>
        <a:bodyPr/>
        <a:lstStyle/>
        <a:p>
          <a:endParaRPr lang="uk-UA"/>
        </a:p>
      </dgm:t>
    </dgm:pt>
    <dgm:pt modelId="{0786AAFE-27B6-4418-AF6E-46A872947B35}" type="sibTrans" cxnId="{6B4999F6-2D62-417C-AD67-14EEAF2E3E75}">
      <dgm:prSet/>
      <dgm:spPr/>
      <dgm:t>
        <a:bodyPr/>
        <a:lstStyle/>
        <a:p>
          <a:endParaRPr lang="uk-UA"/>
        </a:p>
      </dgm:t>
    </dgm:pt>
    <dgm:pt modelId="{AAF3E9A6-9D72-4EA7-9E6A-ADB04FBB364F}">
      <dgm:prSet phldrT="[Текст]" custT="1"/>
      <dgm:spPr/>
      <dgm:t>
        <a:bodyPr/>
        <a:lstStyle/>
        <a:p>
          <a:r>
            <a:rPr lang="uk-UA" sz="1800" dirty="0"/>
            <a:t>Свєтлов – </a:t>
          </a:r>
          <a:r>
            <a:rPr lang="uk-UA" sz="1800" dirty="0" err="1"/>
            <a:t>англ</a:t>
          </a:r>
          <a:r>
            <a:rPr lang="uk-UA" sz="1800" dirty="0"/>
            <a:t>, </a:t>
          </a:r>
          <a:r>
            <a:rPr lang="uk-UA" sz="1800" dirty="0" err="1"/>
            <a:t>іст.У</a:t>
          </a:r>
          <a:r>
            <a:rPr lang="uk-UA" sz="1800" dirty="0"/>
            <a:t> + </a:t>
          </a:r>
          <a:r>
            <a:rPr lang="uk-UA" sz="1800" dirty="0" err="1"/>
            <a:t>вс</a:t>
          </a:r>
          <a:r>
            <a:rPr lang="uk-UA" sz="1800" dirty="0"/>
            <a:t>., </a:t>
          </a:r>
          <a:r>
            <a:rPr lang="uk-UA" sz="1800" dirty="0" err="1"/>
            <a:t>геом</a:t>
          </a:r>
          <a:r>
            <a:rPr lang="uk-UA" sz="1800" dirty="0"/>
            <a:t>., </a:t>
          </a:r>
          <a:r>
            <a:rPr lang="uk-UA" sz="1800" dirty="0" err="1"/>
            <a:t>інформ</a:t>
          </a:r>
          <a:r>
            <a:rPr lang="uk-UA" sz="1800" dirty="0"/>
            <a:t>.</a:t>
          </a:r>
        </a:p>
      </dgm:t>
    </dgm:pt>
    <dgm:pt modelId="{2CEF705C-79B0-49A6-B0B5-794B7C9223FB}" type="parTrans" cxnId="{606DB105-39AB-4849-97B8-2764CF5DB7AF}">
      <dgm:prSet/>
      <dgm:spPr/>
      <dgm:t>
        <a:bodyPr/>
        <a:lstStyle/>
        <a:p>
          <a:endParaRPr lang="uk-UA"/>
        </a:p>
      </dgm:t>
    </dgm:pt>
    <dgm:pt modelId="{1E90011B-A811-4DB7-9118-9FEB3F8653E0}" type="sibTrans" cxnId="{606DB105-39AB-4849-97B8-2764CF5DB7AF}">
      <dgm:prSet/>
      <dgm:spPr/>
      <dgm:t>
        <a:bodyPr/>
        <a:lstStyle/>
        <a:p>
          <a:endParaRPr lang="uk-UA"/>
        </a:p>
      </dgm:t>
    </dgm:pt>
    <dgm:pt modelId="{7C3CE197-BB4F-42EF-9165-E82531E49428}">
      <dgm:prSet phldrT="[Текст]" custT="1"/>
      <dgm:spPr/>
      <dgm:t>
        <a:bodyPr/>
        <a:lstStyle/>
        <a:p>
          <a:r>
            <a:rPr lang="uk-UA" sz="1800" dirty="0" err="1"/>
            <a:t>Агосова</a:t>
          </a:r>
          <a:r>
            <a:rPr lang="uk-UA" sz="1800" dirty="0"/>
            <a:t> Н. – </a:t>
          </a:r>
          <a:r>
            <a:rPr lang="uk-UA" sz="1800" dirty="0" err="1"/>
            <a:t>іст.У</a:t>
          </a:r>
          <a:r>
            <a:rPr lang="uk-UA" sz="1800" dirty="0"/>
            <a:t> +</a:t>
          </a:r>
          <a:r>
            <a:rPr lang="uk-UA" sz="1800" dirty="0" err="1"/>
            <a:t>вс</a:t>
          </a:r>
          <a:r>
            <a:rPr lang="uk-UA" sz="1800" dirty="0"/>
            <a:t>., алгебра, трудове (н/а) </a:t>
          </a:r>
        </a:p>
      </dgm:t>
    </dgm:pt>
    <dgm:pt modelId="{A8FE2CD5-F652-44DA-A793-8C4599987814}" type="parTrans" cxnId="{5B915CA2-0B7C-42D1-8636-D8FC7826AB30}">
      <dgm:prSet/>
      <dgm:spPr/>
      <dgm:t>
        <a:bodyPr/>
        <a:lstStyle/>
        <a:p>
          <a:endParaRPr lang="uk-UA"/>
        </a:p>
      </dgm:t>
    </dgm:pt>
    <dgm:pt modelId="{B372DEFE-EC0C-47CC-B314-EC81F8859A35}" type="sibTrans" cxnId="{5B915CA2-0B7C-42D1-8636-D8FC7826AB30}">
      <dgm:prSet/>
      <dgm:spPr/>
      <dgm:t>
        <a:bodyPr/>
        <a:lstStyle/>
        <a:p>
          <a:endParaRPr lang="uk-UA"/>
        </a:p>
      </dgm:t>
    </dgm:pt>
    <dgm:pt modelId="{088D0585-A78C-4546-BBCF-262EDB4876A5}">
      <dgm:prSet phldrT="[Текст]" custT="1"/>
      <dgm:spPr/>
      <dgm:t>
        <a:bodyPr/>
        <a:lstStyle/>
        <a:p>
          <a:endParaRPr lang="uk-UA" sz="1800" dirty="0"/>
        </a:p>
      </dgm:t>
    </dgm:pt>
    <dgm:pt modelId="{A690957B-B8F0-4568-9159-6329C36DB55C}" type="parTrans" cxnId="{BCF95CE6-FD76-4E05-83E1-63B4B2815F2F}">
      <dgm:prSet/>
      <dgm:spPr/>
      <dgm:t>
        <a:bodyPr/>
        <a:lstStyle/>
        <a:p>
          <a:endParaRPr lang="uk-UA"/>
        </a:p>
      </dgm:t>
    </dgm:pt>
    <dgm:pt modelId="{10E81E9A-27D5-4D11-A688-C2AAFE027E06}" type="sibTrans" cxnId="{BCF95CE6-FD76-4E05-83E1-63B4B2815F2F}">
      <dgm:prSet/>
      <dgm:spPr/>
      <dgm:t>
        <a:bodyPr/>
        <a:lstStyle/>
        <a:p>
          <a:endParaRPr lang="uk-UA"/>
        </a:p>
      </dgm:t>
    </dgm:pt>
    <dgm:pt modelId="{E1750407-F1DA-45A1-8D03-931266B67689}">
      <dgm:prSet phldrT="[Текст]" custT="1"/>
      <dgm:spPr/>
      <dgm:t>
        <a:bodyPr/>
        <a:lstStyle/>
        <a:p>
          <a:r>
            <a:rPr lang="uk-UA" sz="2800" dirty="0"/>
            <a:t>Високий бал 2%</a:t>
          </a:r>
        </a:p>
      </dgm:t>
    </dgm:pt>
    <dgm:pt modelId="{4BCDD43E-AB21-4CFB-9671-741804F321C7}" type="parTrans" cxnId="{14E06750-A75A-4CF7-A5A2-F048E49EE6A4}">
      <dgm:prSet/>
      <dgm:spPr/>
      <dgm:t>
        <a:bodyPr/>
        <a:lstStyle/>
        <a:p>
          <a:endParaRPr lang="uk-UA"/>
        </a:p>
      </dgm:t>
    </dgm:pt>
    <dgm:pt modelId="{34A1F49F-6A8C-4E90-B122-75C6CEF99B07}" type="sibTrans" cxnId="{14E06750-A75A-4CF7-A5A2-F048E49EE6A4}">
      <dgm:prSet/>
      <dgm:spPr/>
      <dgm:t>
        <a:bodyPr/>
        <a:lstStyle/>
        <a:p>
          <a:endParaRPr lang="uk-UA"/>
        </a:p>
      </dgm:t>
    </dgm:pt>
    <dgm:pt modelId="{9E685743-747C-4CDD-A29A-F11EDB80B105}">
      <dgm:prSet phldrT="[Текст]" custT="1"/>
      <dgm:spPr/>
      <dgm:t>
        <a:bodyPr/>
        <a:lstStyle/>
        <a:p>
          <a:r>
            <a:rPr lang="uk-UA" sz="2800" dirty="0"/>
            <a:t>Рейтинг 66,35%</a:t>
          </a:r>
        </a:p>
      </dgm:t>
    </dgm:pt>
    <dgm:pt modelId="{AA5440DF-210F-41E0-95D3-173543CFA3B5}" type="parTrans" cxnId="{E10A66C5-3DFA-4A87-B2D6-6DC3AC2253F4}">
      <dgm:prSet/>
      <dgm:spPr/>
      <dgm:t>
        <a:bodyPr/>
        <a:lstStyle/>
        <a:p>
          <a:endParaRPr lang="uk-UA"/>
        </a:p>
      </dgm:t>
    </dgm:pt>
    <dgm:pt modelId="{FB9A5F53-41C5-45B7-87A1-994A0B1D7782}" type="sibTrans" cxnId="{E10A66C5-3DFA-4A87-B2D6-6DC3AC2253F4}">
      <dgm:prSet/>
      <dgm:spPr/>
      <dgm:t>
        <a:bodyPr/>
        <a:lstStyle/>
        <a:p>
          <a:endParaRPr lang="uk-UA"/>
        </a:p>
      </dgm:t>
    </dgm:pt>
    <dgm:pt modelId="{8431852F-4055-4522-A250-9CE4ACDAE004}">
      <dgm:prSet phldrT="[Текст]" custT="1"/>
      <dgm:spPr/>
      <dgm:t>
        <a:bodyPr/>
        <a:lstStyle/>
        <a:p>
          <a:endParaRPr lang="uk-UA" sz="2800" dirty="0"/>
        </a:p>
      </dgm:t>
    </dgm:pt>
    <dgm:pt modelId="{ACFCD411-3229-43A0-9EC4-233DD2A31DB2}" type="parTrans" cxnId="{D864CDC1-9020-4754-9E40-9DD06E83A853}">
      <dgm:prSet/>
      <dgm:spPr/>
      <dgm:t>
        <a:bodyPr/>
        <a:lstStyle/>
        <a:p>
          <a:endParaRPr lang="uk-UA"/>
        </a:p>
      </dgm:t>
    </dgm:pt>
    <dgm:pt modelId="{7A51CDE5-7081-4D1F-BCBC-AD93AFA2AF48}" type="sibTrans" cxnId="{D864CDC1-9020-4754-9E40-9DD06E83A853}">
      <dgm:prSet/>
      <dgm:spPr/>
      <dgm:t>
        <a:bodyPr/>
        <a:lstStyle/>
        <a:p>
          <a:endParaRPr lang="uk-UA"/>
        </a:p>
      </dgm:t>
    </dgm:pt>
    <dgm:pt modelId="{414863C0-350C-47A8-9CB6-CC7CB0DE82B8}" type="pres">
      <dgm:prSet presAssocID="{2A0B0528-3E89-4EBA-92A1-107213250E02}" presName="Name0" presStyleCnt="0">
        <dgm:presLayoutVars>
          <dgm:dir/>
          <dgm:animLvl val="lvl"/>
          <dgm:resizeHandles val="exact"/>
        </dgm:presLayoutVars>
      </dgm:prSet>
      <dgm:spPr/>
    </dgm:pt>
    <dgm:pt modelId="{7F1EABE4-445E-43D9-98F0-4A11075CB796}" type="pres">
      <dgm:prSet presAssocID="{B550F57F-23C8-4F01-923B-FA888DE2177A}" presName="composite" presStyleCnt="0"/>
      <dgm:spPr/>
    </dgm:pt>
    <dgm:pt modelId="{59B5A585-6B1F-4B58-893D-A93702D7B4DC}" type="pres">
      <dgm:prSet presAssocID="{B550F57F-23C8-4F01-923B-FA888DE2177A}" presName="parTx" presStyleLbl="alignNode1" presStyleIdx="0" presStyleCnt="3" custLinFactNeighborX="-1276" custLinFactNeighborY="-1595">
        <dgm:presLayoutVars>
          <dgm:chMax val="0"/>
          <dgm:chPref val="0"/>
          <dgm:bulletEnabled val="1"/>
        </dgm:presLayoutVars>
      </dgm:prSet>
      <dgm:spPr/>
    </dgm:pt>
    <dgm:pt modelId="{0906CB9B-25E0-484D-80F9-FBD2166A3908}" type="pres">
      <dgm:prSet presAssocID="{B550F57F-23C8-4F01-923B-FA888DE2177A}" presName="desTx" presStyleLbl="alignAccFollowNode1" presStyleIdx="0" presStyleCnt="3">
        <dgm:presLayoutVars>
          <dgm:bulletEnabled val="1"/>
        </dgm:presLayoutVars>
      </dgm:prSet>
      <dgm:spPr/>
    </dgm:pt>
    <dgm:pt modelId="{93329A30-1425-48A3-B956-A752754AAE58}" type="pres">
      <dgm:prSet presAssocID="{3744A087-C219-4537-89C8-5E33E108CD75}" presName="space" presStyleCnt="0"/>
      <dgm:spPr/>
    </dgm:pt>
    <dgm:pt modelId="{1816086B-787B-4733-8A13-5FAC0A46C4B4}" type="pres">
      <dgm:prSet presAssocID="{3EC2C638-8178-46F6-AC2B-4D3AE56A3861}" presName="composite" presStyleCnt="0"/>
      <dgm:spPr/>
    </dgm:pt>
    <dgm:pt modelId="{335F6BC1-A0D7-4BD3-86BB-4ABB62700394}" type="pres">
      <dgm:prSet presAssocID="{3EC2C638-8178-46F6-AC2B-4D3AE56A386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6AF07BB-1BAE-4E13-A650-CDB101D05F82}" type="pres">
      <dgm:prSet presAssocID="{3EC2C638-8178-46F6-AC2B-4D3AE56A3861}" presName="desTx" presStyleLbl="alignAccFollowNode1" presStyleIdx="1" presStyleCnt="3">
        <dgm:presLayoutVars>
          <dgm:bulletEnabled val="1"/>
        </dgm:presLayoutVars>
      </dgm:prSet>
      <dgm:spPr/>
    </dgm:pt>
    <dgm:pt modelId="{EE8A4784-81A7-4533-9BDC-FCF5ABBC0D08}" type="pres">
      <dgm:prSet presAssocID="{5D2AA61E-6FA2-4AF4-B0A2-2F7BF0D1E32D}" presName="space" presStyleCnt="0"/>
      <dgm:spPr/>
    </dgm:pt>
    <dgm:pt modelId="{C4A35530-73B9-4225-9379-39FB0ECFD6EC}" type="pres">
      <dgm:prSet presAssocID="{7747E1ED-47A4-4B65-B552-305EDA1EF31B}" presName="composite" presStyleCnt="0"/>
      <dgm:spPr/>
    </dgm:pt>
    <dgm:pt modelId="{1F8EB6CC-56D5-42B2-BB24-FBC948B800F1}" type="pres">
      <dgm:prSet presAssocID="{7747E1ED-47A4-4B65-B552-305EDA1EF31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9273B07-C147-44CB-887B-664C8ABA11CB}" type="pres">
      <dgm:prSet presAssocID="{7747E1ED-47A4-4B65-B552-305EDA1EF31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1FE2904-386C-40D6-A407-DE31A2AB4B80}" srcId="{B550F57F-23C8-4F01-923B-FA888DE2177A}" destId="{1047AFC4-7B2F-41CE-9CAB-0F8BE2CC18B2}" srcOrd="7" destOrd="0" parTransId="{996074F1-8ABE-4C15-9778-D71A8C61D4B3}" sibTransId="{C7FCD0FC-A8F0-400A-8708-AE01B0A49696}"/>
    <dgm:cxn modelId="{606DB105-39AB-4849-97B8-2764CF5DB7AF}" srcId="{3EC2C638-8178-46F6-AC2B-4D3AE56A3861}" destId="{AAF3E9A6-9D72-4EA7-9E6A-ADB04FBB364F}" srcOrd="4" destOrd="0" parTransId="{2CEF705C-79B0-49A6-B0B5-794B7C9223FB}" sibTransId="{1E90011B-A811-4DB7-9118-9FEB3F8653E0}"/>
    <dgm:cxn modelId="{10C9C407-7DF1-4B0D-9DFB-B36D35874493}" type="presOf" srcId="{B1E8A3B5-0F08-4DF7-A66A-D5BC122A8936}" destId="{09273B07-C147-44CB-887B-664C8ABA11CB}" srcOrd="0" destOrd="1" presId="urn:microsoft.com/office/officeart/2005/8/layout/hList1"/>
    <dgm:cxn modelId="{E77AC30C-27EB-44F6-8758-63EDFEBFDB14}" srcId="{B550F57F-23C8-4F01-923B-FA888DE2177A}" destId="{035A8932-7C3A-4045-896E-2F9CBC2B661D}" srcOrd="2" destOrd="0" parTransId="{D9B25962-1002-4912-95DA-24AE50581ED7}" sibTransId="{031E83EB-210B-427C-A12F-AEF7E1AB1687}"/>
    <dgm:cxn modelId="{4DBED213-A17A-4974-A83D-2B9EB508A019}" srcId="{B550F57F-23C8-4F01-923B-FA888DE2177A}" destId="{AE537EE7-FAC9-4B15-9FA4-4517D820CBF0}" srcOrd="6" destOrd="0" parTransId="{249B1667-3542-4D0F-B394-73EA3D2CCA60}" sibTransId="{3B2BED06-1B43-466C-BD78-8FFA37AB0E80}"/>
    <dgm:cxn modelId="{5653101B-23F5-4066-B6D1-F749D9066DD2}" type="presOf" srcId="{AE537EE7-FAC9-4B15-9FA4-4517D820CBF0}" destId="{0906CB9B-25E0-484D-80F9-FBD2166A3908}" srcOrd="0" destOrd="6" presId="urn:microsoft.com/office/officeart/2005/8/layout/hList1"/>
    <dgm:cxn modelId="{0BAA5924-1AC0-4E35-A29D-F29F70D3ED3D}" type="presOf" srcId="{3A0EE6D0-C657-49EB-9AAA-DD5B0E8C6352}" destId="{C6AF07BB-1BAE-4E13-A650-CDB101D05F82}" srcOrd="0" destOrd="2" presId="urn:microsoft.com/office/officeart/2005/8/layout/hList1"/>
    <dgm:cxn modelId="{F276F739-5C85-45DC-BEC5-BA1933C2D368}" type="presOf" srcId="{1047AFC4-7B2F-41CE-9CAB-0F8BE2CC18B2}" destId="{0906CB9B-25E0-484D-80F9-FBD2166A3908}" srcOrd="0" destOrd="7" presId="urn:microsoft.com/office/officeart/2005/8/layout/hList1"/>
    <dgm:cxn modelId="{0FED005F-0D9B-4A87-ACBA-B326D62C1393}" srcId="{3EC2C638-8178-46F6-AC2B-4D3AE56A3861}" destId="{24483F89-3EA2-419C-A10D-C3B0B140C7BE}" srcOrd="0" destOrd="0" parTransId="{BBCCAA5F-63C3-486B-BA8C-F4E6712D3B00}" sibTransId="{E5ED8E54-A1E5-4389-BEB9-0770564A3876}"/>
    <dgm:cxn modelId="{13DF2360-4363-40E0-817D-3ED5337D21A6}" type="presOf" srcId="{B550F57F-23C8-4F01-923B-FA888DE2177A}" destId="{59B5A585-6B1F-4B58-893D-A93702D7B4DC}" srcOrd="0" destOrd="0" presId="urn:microsoft.com/office/officeart/2005/8/layout/hList1"/>
    <dgm:cxn modelId="{2FD2176A-457E-47AA-9E7D-6E1C6E9B4B1B}" type="presOf" srcId="{8B96B83C-70E8-4CA2-8444-25DF351BDE53}" destId="{0906CB9B-25E0-484D-80F9-FBD2166A3908}" srcOrd="0" destOrd="3" presId="urn:microsoft.com/office/officeart/2005/8/layout/hList1"/>
    <dgm:cxn modelId="{E3FF664B-732C-4C97-8C3C-FF8F63E8BD29}" srcId="{B550F57F-23C8-4F01-923B-FA888DE2177A}" destId="{58EC7A38-7993-457E-A902-A171599892FA}" srcOrd="1" destOrd="0" parTransId="{2BCA1F22-225A-41BD-8FD8-62B263543181}" sibTransId="{39EEE712-36C9-4A36-9CED-A0FECF42A7FD}"/>
    <dgm:cxn modelId="{D01AEF4B-1B58-4FBE-A36A-65A74333ED31}" srcId="{B550F57F-23C8-4F01-923B-FA888DE2177A}" destId="{837B32BF-797A-4DB7-9940-AFC21E375CFB}" srcOrd="4" destOrd="0" parTransId="{36ED6DF2-763D-4153-AB91-1F437D138E80}" sibTransId="{AB18E005-17A4-4F31-B37D-213FD6DF812C}"/>
    <dgm:cxn modelId="{1C28BE4F-ED10-4EB8-8198-EEF1905FF82B}" type="presOf" srcId="{2A0B0528-3E89-4EBA-92A1-107213250E02}" destId="{414863C0-350C-47A8-9CB6-CC7CB0DE82B8}" srcOrd="0" destOrd="0" presId="urn:microsoft.com/office/officeart/2005/8/layout/hList1"/>
    <dgm:cxn modelId="{9D5F3270-4EE3-4473-8847-E4C588DC6C45}" type="presOf" srcId="{5A386FAF-2D94-4F38-856A-394FA73A3C95}" destId="{0906CB9B-25E0-484D-80F9-FBD2166A3908}" srcOrd="0" destOrd="9" presId="urn:microsoft.com/office/officeart/2005/8/layout/hList1"/>
    <dgm:cxn modelId="{9CD45C50-C7FF-4586-8E68-6259764B3230}" type="presOf" srcId="{088D0585-A78C-4546-BBCF-262EDB4876A5}" destId="{C6AF07BB-1BAE-4E13-A650-CDB101D05F82}" srcOrd="0" destOrd="6" presId="urn:microsoft.com/office/officeart/2005/8/layout/hList1"/>
    <dgm:cxn modelId="{14E06750-A75A-4CF7-A5A2-F048E49EE6A4}" srcId="{7747E1ED-47A4-4B65-B552-305EDA1EF31B}" destId="{E1750407-F1DA-45A1-8D03-931266B67689}" srcOrd="2" destOrd="0" parTransId="{4BCDD43E-AB21-4CFB-9671-741804F321C7}" sibTransId="{34A1F49F-6A8C-4E90-B122-75C6CEF99B07}"/>
    <dgm:cxn modelId="{AC7F0F57-999C-4866-AAC1-3543966053FA}" type="presOf" srcId="{7747E1ED-47A4-4B65-B552-305EDA1EF31B}" destId="{1F8EB6CC-56D5-42B2-BB24-FBC948B800F1}" srcOrd="0" destOrd="0" presId="urn:microsoft.com/office/officeart/2005/8/layout/hList1"/>
    <dgm:cxn modelId="{6DE37C7C-7960-4CAB-A1C9-EFCF7B0BFD8F}" type="presOf" srcId="{CC672062-E619-4DA2-8D78-3A104D4C8951}" destId="{09273B07-C147-44CB-887B-664C8ABA11CB}" srcOrd="0" destOrd="0" presId="urn:microsoft.com/office/officeart/2005/8/layout/hList1"/>
    <dgm:cxn modelId="{FEEE2D80-6D5B-4761-9990-F5B51BAF71F1}" type="presOf" srcId="{8431852F-4055-4522-A250-9CE4ACDAE004}" destId="{09273B07-C147-44CB-887B-664C8ABA11CB}" srcOrd="0" destOrd="4" presId="urn:microsoft.com/office/officeart/2005/8/layout/hList1"/>
    <dgm:cxn modelId="{2FC27B83-1357-425B-BAC0-3C81F9F5F990}" srcId="{7747E1ED-47A4-4B65-B552-305EDA1EF31B}" destId="{B1E8A3B5-0F08-4DF7-A66A-D5BC122A8936}" srcOrd="1" destOrd="0" parTransId="{5FE88F26-5CD1-46B6-AD09-A2186DEA9C1E}" sibTransId="{4A232234-1909-4C13-99BD-03E995DC39EF}"/>
    <dgm:cxn modelId="{FACAA184-21FE-4893-B374-5578AC8A6EF7}" type="presOf" srcId="{58EC7A38-7993-457E-A902-A171599892FA}" destId="{0906CB9B-25E0-484D-80F9-FBD2166A3908}" srcOrd="0" destOrd="1" presId="urn:microsoft.com/office/officeart/2005/8/layout/hList1"/>
    <dgm:cxn modelId="{FF5C9F89-7A67-49EE-9D1B-C60D3D966A9D}" srcId="{3EC2C638-8178-46F6-AC2B-4D3AE56A3861}" destId="{3A0EE6D0-C657-49EB-9AAA-DD5B0E8C6352}" srcOrd="2" destOrd="0" parTransId="{E30D19A8-7BB3-4EF1-AA6A-7EC9C2D7A01A}" sibTransId="{E42ADDE2-E914-4C86-871F-3403951DDA8A}"/>
    <dgm:cxn modelId="{C0DF439A-EE25-41BB-9CAF-B0478620F7C6}" type="presOf" srcId="{035A8932-7C3A-4045-896E-2F9CBC2B661D}" destId="{0906CB9B-25E0-484D-80F9-FBD2166A3908}" srcOrd="0" destOrd="2" presId="urn:microsoft.com/office/officeart/2005/8/layout/hList1"/>
    <dgm:cxn modelId="{C0A7459D-4873-47B5-9205-D9FD6D3869AE}" srcId="{B550F57F-23C8-4F01-923B-FA888DE2177A}" destId="{AF0BB4E3-7024-4248-88A3-32BC114B3E6E}" srcOrd="8" destOrd="0" parTransId="{8A6ADD5C-7D6D-4C99-AC17-47F77E7E1C74}" sibTransId="{25B148CA-064C-4AE9-948E-B53087ACEE01}"/>
    <dgm:cxn modelId="{C1315B9F-B936-4CC6-B6FA-C1941F63D0E2}" srcId="{B550F57F-23C8-4F01-923B-FA888DE2177A}" destId="{CAA00F9E-3B91-435B-8A8F-35D99F10C085}" srcOrd="0" destOrd="0" parTransId="{3CE25393-C07E-4030-8678-54DB5C66CC8F}" sibTransId="{AA6B7FDC-7A30-49A6-A7C0-1AEE388AD649}"/>
    <dgm:cxn modelId="{5B915CA2-0B7C-42D1-8636-D8FC7826AB30}" srcId="{3EC2C638-8178-46F6-AC2B-4D3AE56A3861}" destId="{7C3CE197-BB4F-42EF-9165-E82531E49428}" srcOrd="5" destOrd="0" parTransId="{A8FE2CD5-F652-44DA-A793-8C4599987814}" sibTransId="{B372DEFE-EC0C-47CC-B314-EC81F8859A35}"/>
    <dgm:cxn modelId="{E3ED47A9-5ECF-4ADD-9EAF-8675F2A71ADB}" type="presOf" srcId="{AF0BB4E3-7024-4248-88A3-32BC114B3E6E}" destId="{0906CB9B-25E0-484D-80F9-FBD2166A3908}" srcOrd="0" destOrd="8" presId="urn:microsoft.com/office/officeart/2005/8/layout/hList1"/>
    <dgm:cxn modelId="{5BEB19AA-0DD4-46B5-9E4B-0897096E22A9}" type="presOf" srcId="{7799E7DF-E1AA-4839-902F-D96706858132}" destId="{C6AF07BB-1BAE-4E13-A650-CDB101D05F82}" srcOrd="0" destOrd="3" presId="urn:microsoft.com/office/officeart/2005/8/layout/hList1"/>
    <dgm:cxn modelId="{F9E530AC-1C9A-42A1-95DF-34F82DB735E0}" type="presOf" srcId="{24483F89-3EA2-419C-A10D-C3B0B140C7BE}" destId="{C6AF07BB-1BAE-4E13-A650-CDB101D05F82}" srcOrd="0" destOrd="0" presId="urn:microsoft.com/office/officeart/2005/8/layout/hList1"/>
    <dgm:cxn modelId="{8F7457B4-BD92-4D98-8E03-AE56421DA211}" srcId="{2A0B0528-3E89-4EBA-92A1-107213250E02}" destId="{7747E1ED-47A4-4B65-B552-305EDA1EF31B}" srcOrd="2" destOrd="0" parTransId="{05FF9849-ED3A-4DB6-AC17-954C1260217D}" sibTransId="{547D1CCC-DE2A-41C7-8819-4E523E2672B2}"/>
    <dgm:cxn modelId="{121A77B6-F2FF-42D4-94CD-54696BCFC7BE}" type="presOf" srcId="{7C3CE197-BB4F-42EF-9165-E82531E49428}" destId="{C6AF07BB-1BAE-4E13-A650-CDB101D05F82}" srcOrd="0" destOrd="5" presId="urn:microsoft.com/office/officeart/2005/8/layout/hList1"/>
    <dgm:cxn modelId="{584E3AB7-7134-400F-8551-E6838CAC7714}" srcId="{7747E1ED-47A4-4B65-B552-305EDA1EF31B}" destId="{CC672062-E619-4DA2-8D78-3A104D4C8951}" srcOrd="0" destOrd="0" parTransId="{F5E14612-6E9A-40D2-94FF-F1EC77965016}" sibTransId="{669FB222-5A0B-4BBF-B3A6-4D96171BCD6D}"/>
    <dgm:cxn modelId="{53A637BA-A2F9-4A14-974F-5C62D2382963}" type="presOf" srcId="{AAF3E9A6-9D72-4EA7-9E6A-ADB04FBB364F}" destId="{C6AF07BB-1BAE-4E13-A650-CDB101D05F82}" srcOrd="0" destOrd="4" presId="urn:microsoft.com/office/officeart/2005/8/layout/hList1"/>
    <dgm:cxn modelId="{B9D8C6C0-B76E-42B8-B045-F9215BAD6297}" type="presOf" srcId="{CAA00F9E-3B91-435B-8A8F-35D99F10C085}" destId="{0906CB9B-25E0-484D-80F9-FBD2166A3908}" srcOrd="0" destOrd="0" presId="urn:microsoft.com/office/officeart/2005/8/layout/hList1"/>
    <dgm:cxn modelId="{D5FAA2C1-94E3-4AEE-8FAA-56608136A779}" type="presOf" srcId="{E1750407-F1DA-45A1-8D03-931266B67689}" destId="{09273B07-C147-44CB-887B-664C8ABA11CB}" srcOrd="0" destOrd="2" presId="urn:microsoft.com/office/officeart/2005/8/layout/hList1"/>
    <dgm:cxn modelId="{D864CDC1-9020-4754-9E40-9DD06E83A853}" srcId="{7747E1ED-47A4-4B65-B552-305EDA1EF31B}" destId="{8431852F-4055-4522-A250-9CE4ACDAE004}" srcOrd="4" destOrd="0" parTransId="{ACFCD411-3229-43A0-9EC4-233DD2A31DB2}" sibTransId="{7A51CDE5-7081-4D1F-BCBC-AD93AFA2AF48}"/>
    <dgm:cxn modelId="{E10A66C5-3DFA-4A87-B2D6-6DC3AC2253F4}" srcId="{7747E1ED-47A4-4B65-B552-305EDA1EF31B}" destId="{9E685743-747C-4CDD-A29A-F11EDB80B105}" srcOrd="3" destOrd="0" parTransId="{AA5440DF-210F-41E0-95D3-173543CFA3B5}" sibTransId="{FB9A5F53-41C5-45B7-87A1-994A0B1D7782}"/>
    <dgm:cxn modelId="{B94358CA-3658-4E36-96BE-DADAFA213DA8}" srcId="{2A0B0528-3E89-4EBA-92A1-107213250E02}" destId="{B550F57F-23C8-4F01-923B-FA888DE2177A}" srcOrd="0" destOrd="0" parTransId="{C803ABAA-DC28-4A0F-82CB-A0E27733147E}" sibTransId="{3744A087-C219-4537-89C8-5E33E108CD75}"/>
    <dgm:cxn modelId="{058999D1-966B-4C45-AB89-E81DF08643B0}" type="presOf" srcId="{E6694A92-3D95-4375-88C7-57A3DBD64449}" destId="{C6AF07BB-1BAE-4E13-A650-CDB101D05F82}" srcOrd="0" destOrd="1" presId="urn:microsoft.com/office/officeart/2005/8/layout/hList1"/>
    <dgm:cxn modelId="{69BD71D3-B72A-492D-935A-00A50C594BC2}" srcId="{B550F57F-23C8-4F01-923B-FA888DE2177A}" destId="{9F1AEEB2-7BB4-4BD4-8202-DE91D13E6025}" srcOrd="5" destOrd="0" parTransId="{7E8FD0EC-9D68-4151-9B8E-8F68B2915850}" sibTransId="{DE8B7BF0-0A3D-4D95-886A-95AFB2422D1B}"/>
    <dgm:cxn modelId="{4C74EDD4-C75B-4BFC-B830-7219FA19B9E9}" type="presOf" srcId="{9F1AEEB2-7BB4-4BD4-8202-DE91D13E6025}" destId="{0906CB9B-25E0-484D-80F9-FBD2166A3908}" srcOrd="0" destOrd="5" presId="urn:microsoft.com/office/officeart/2005/8/layout/hList1"/>
    <dgm:cxn modelId="{019923D8-91BD-428A-91E9-AF6D5A5FF3B3}" type="presOf" srcId="{837B32BF-797A-4DB7-9940-AFC21E375CFB}" destId="{0906CB9B-25E0-484D-80F9-FBD2166A3908}" srcOrd="0" destOrd="4" presId="urn:microsoft.com/office/officeart/2005/8/layout/hList1"/>
    <dgm:cxn modelId="{CABE73DD-A2B7-42BF-8AAE-8A70A3012B79}" srcId="{2A0B0528-3E89-4EBA-92A1-107213250E02}" destId="{3EC2C638-8178-46F6-AC2B-4D3AE56A3861}" srcOrd="1" destOrd="0" parTransId="{FC578B20-D522-4F8B-B99F-75D06357D4AE}" sibTransId="{5D2AA61E-6FA2-4AF4-B0A2-2F7BF0D1E32D}"/>
    <dgm:cxn modelId="{BCF95CE6-FD76-4E05-83E1-63B4B2815F2F}" srcId="{3EC2C638-8178-46F6-AC2B-4D3AE56A3861}" destId="{088D0585-A78C-4546-BBCF-262EDB4876A5}" srcOrd="6" destOrd="0" parTransId="{A690957B-B8F0-4568-9159-6329C36DB55C}" sibTransId="{10E81E9A-27D5-4D11-A688-C2AAFE027E06}"/>
    <dgm:cxn modelId="{10DFB9F0-4143-4777-AC54-7F688D982250}" srcId="{B550F57F-23C8-4F01-923B-FA888DE2177A}" destId="{5A386FAF-2D94-4F38-856A-394FA73A3C95}" srcOrd="9" destOrd="0" parTransId="{98D284CA-2970-445F-B8FA-627895231694}" sibTransId="{FB531D9C-171C-4191-8CFC-47562553771A}"/>
    <dgm:cxn modelId="{F7E85AF3-CCD9-4A42-AD9B-7D10F13F000C}" type="presOf" srcId="{3EC2C638-8178-46F6-AC2B-4D3AE56A3861}" destId="{335F6BC1-A0D7-4BD3-86BB-4ABB62700394}" srcOrd="0" destOrd="0" presId="urn:microsoft.com/office/officeart/2005/8/layout/hList1"/>
    <dgm:cxn modelId="{C88159F4-2F96-49F8-9E86-D9085901845C}" srcId="{3EC2C638-8178-46F6-AC2B-4D3AE56A3861}" destId="{E6694A92-3D95-4375-88C7-57A3DBD64449}" srcOrd="1" destOrd="0" parTransId="{99A66196-FC87-484C-9153-2CBFD96C7318}" sibTransId="{443CF2B1-4623-4BED-BC8A-5FCF523E43A9}"/>
    <dgm:cxn modelId="{504880F5-883E-41A3-A0D2-D526341A1EB9}" type="presOf" srcId="{9E685743-747C-4CDD-A29A-F11EDB80B105}" destId="{09273B07-C147-44CB-887B-664C8ABA11CB}" srcOrd="0" destOrd="3" presId="urn:microsoft.com/office/officeart/2005/8/layout/hList1"/>
    <dgm:cxn modelId="{6B4999F6-2D62-417C-AD67-14EEAF2E3E75}" srcId="{3EC2C638-8178-46F6-AC2B-4D3AE56A3861}" destId="{7799E7DF-E1AA-4839-902F-D96706858132}" srcOrd="3" destOrd="0" parTransId="{E7C31C05-BC00-412B-8721-45FE0F586491}" sibTransId="{0786AAFE-27B6-4418-AF6E-46A872947B35}"/>
    <dgm:cxn modelId="{433545FC-7A05-40EB-BA64-F5C7E91F73A1}" srcId="{B550F57F-23C8-4F01-923B-FA888DE2177A}" destId="{8B96B83C-70E8-4CA2-8444-25DF351BDE53}" srcOrd="3" destOrd="0" parTransId="{C7DA007D-7504-46F2-B366-03E18F0E1184}" sibTransId="{ADCC516F-689C-45C9-A4A1-92238095C666}"/>
    <dgm:cxn modelId="{FBDA830C-A277-4C98-9C15-21884C3AD2B9}" type="presParOf" srcId="{414863C0-350C-47A8-9CB6-CC7CB0DE82B8}" destId="{7F1EABE4-445E-43D9-98F0-4A11075CB796}" srcOrd="0" destOrd="0" presId="urn:microsoft.com/office/officeart/2005/8/layout/hList1"/>
    <dgm:cxn modelId="{03A13015-DAB8-498B-9192-56417E74C491}" type="presParOf" srcId="{7F1EABE4-445E-43D9-98F0-4A11075CB796}" destId="{59B5A585-6B1F-4B58-893D-A93702D7B4DC}" srcOrd="0" destOrd="0" presId="urn:microsoft.com/office/officeart/2005/8/layout/hList1"/>
    <dgm:cxn modelId="{4D493BD9-C46C-4AAE-8162-0D2832371DB4}" type="presParOf" srcId="{7F1EABE4-445E-43D9-98F0-4A11075CB796}" destId="{0906CB9B-25E0-484D-80F9-FBD2166A3908}" srcOrd="1" destOrd="0" presId="urn:microsoft.com/office/officeart/2005/8/layout/hList1"/>
    <dgm:cxn modelId="{CD19CFD1-4BED-4F27-AA43-D2034C4A6CCB}" type="presParOf" srcId="{414863C0-350C-47A8-9CB6-CC7CB0DE82B8}" destId="{93329A30-1425-48A3-B956-A752754AAE58}" srcOrd="1" destOrd="0" presId="urn:microsoft.com/office/officeart/2005/8/layout/hList1"/>
    <dgm:cxn modelId="{969D538E-063D-4F5C-9076-BE9F0A338C9C}" type="presParOf" srcId="{414863C0-350C-47A8-9CB6-CC7CB0DE82B8}" destId="{1816086B-787B-4733-8A13-5FAC0A46C4B4}" srcOrd="2" destOrd="0" presId="urn:microsoft.com/office/officeart/2005/8/layout/hList1"/>
    <dgm:cxn modelId="{3E143803-88AA-4E5B-A4CD-5CBF5899AC86}" type="presParOf" srcId="{1816086B-787B-4733-8A13-5FAC0A46C4B4}" destId="{335F6BC1-A0D7-4BD3-86BB-4ABB62700394}" srcOrd="0" destOrd="0" presId="urn:microsoft.com/office/officeart/2005/8/layout/hList1"/>
    <dgm:cxn modelId="{0BFC8E3D-FF3A-47F9-BEC0-69C434637BB9}" type="presParOf" srcId="{1816086B-787B-4733-8A13-5FAC0A46C4B4}" destId="{C6AF07BB-1BAE-4E13-A650-CDB101D05F82}" srcOrd="1" destOrd="0" presId="urn:microsoft.com/office/officeart/2005/8/layout/hList1"/>
    <dgm:cxn modelId="{A9E2E7B3-F7EC-4CDB-8FB6-5D0E7C322ED6}" type="presParOf" srcId="{414863C0-350C-47A8-9CB6-CC7CB0DE82B8}" destId="{EE8A4784-81A7-4533-9BDC-FCF5ABBC0D08}" srcOrd="3" destOrd="0" presId="urn:microsoft.com/office/officeart/2005/8/layout/hList1"/>
    <dgm:cxn modelId="{335DBC8F-93E4-4C4D-9491-66130BCBE09A}" type="presParOf" srcId="{414863C0-350C-47A8-9CB6-CC7CB0DE82B8}" destId="{C4A35530-73B9-4225-9379-39FB0ECFD6EC}" srcOrd="4" destOrd="0" presId="urn:microsoft.com/office/officeart/2005/8/layout/hList1"/>
    <dgm:cxn modelId="{01D69517-C9DC-491C-AD2F-2F4AEBE71F7F}" type="presParOf" srcId="{C4A35530-73B9-4225-9379-39FB0ECFD6EC}" destId="{1F8EB6CC-56D5-42B2-BB24-FBC948B800F1}" srcOrd="0" destOrd="0" presId="urn:microsoft.com/office/officeart/2005/8/layout/hList1"/>
    <dgm:cxn modelId="{3A5C7E8E-CC62-468E-962C-253C76203BE5}" type="presParOf" srcId="{C4A35530-73B9-4225-9379-39FB0ECFD6EC}" destId="{09273B07-C147-44CB-887B-664C8ABA11C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A0B0528-3E89-4EBA-92A1-107213250E0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550F57F-23C8-4F01-923B-FA888DE2177A}">
      <dgm:prSet phldrT="[Текст]" custT="1"/>
      <dgm:spPr/>
      <dgm:t>
        <a:bodyPr/>
        <a:lstStyle/>
        <a:p>
          <a:r>
            <a:rPr lang="uk-UA" sz="2000" dirty="0"/>
            <a:t>10-1  29 учнів (3 сім)</a:t>
          </a:r>
        </a:p>
        <a:p>
          <a:r>
            <a:rPr lang="uk-UA" sz="2000" dirty="0"/>
            <a:t> Рейтинг 69, 04%</a:t>
          </a:r>
        </a:p>
        <a:p>
          <a:r>
            <a:rPr lang="uk-UA" sz="2000" dirty="0"/>
            <a:t>Якість 44%      Успішність 100% </a:t>
          </a:r>
        </a:p>
        <a:p>
          <a:r>
            <a:rPr lang="uk-UA" sz="2000" dirty="0"/>
            <a:t>Високий бал 4%</a:t>
          </a:r>
        </a:p>
      </dgm:t>
    </dgm:pt>
    <dgm:pt modelId="{C803ABAA-DC28-4A0F-82CB-A0E27733147E}" type="parTrans" cxnId="{B94358CA-3658-4E36-96BE-DADAFA213DA8}">
      <dgm:prSet/>
      <dgm:spPr/>
      <dgm:t>
        <a:bodyPr/>
        <a:lstStyle/>
        <a:p>
          <a:endParaRPr lang="uk-UA"/>
        </a:p>
      </dgm:t>
    </dgm:pt>
    <dgm:pt modelId="{3744A087-C219-4537-89C8-5E33E108CD75}" type="sibTrans" cxnId="{B94358CA-3658-4E36-96BE-DADAFA213DA8}">
      <dgm:prSet/>
      <dgm:spPr/>
      <dgm:t>
        <a:bodyPr/>
        <a:lstStyle/>
        <a:p>
          <a:endParaRPr lang="uk-UA"/>
        </a:p>
      </dgm:t>
    </dgm:pt>
    <dgm:pt modelId="{CAA00F9E-3B91-435B-8A8F-35D99F10C085}">
      <dgm:prSet phldrT="[Текст]" custT="1"/>
      <dgm:spPr/>
      <dgm:t>
        <a:bodyPr/>
        <a:lstStyle/>
        <a:p>
          <a:r>
            <a:rPr lang="uk-UA" sz="1800" dirty="0"/>
            <a:t>Відмінники – Гаврилюк </a:t>
          </a:r>
        </a:p>
      </dgm:t>
    </dgm:pt>
    <dgm:pt modelId="{3CE25393-C07E-4030-8678-54DB5C66CC8F}" type="parTrans" cxnId="{C1315B9F-B936-4CC6-B6FA-C1941F63D0E2}">
      <dgm:prSet/>
      <dgm:spPr/>
      <dgm:t>
        <a:bodyPr/>
        <a:lstStyle/>
        <a:p>
          <a:endParaRPr lang="uk-UA"/>
        </a:p>
      </dgm:t>
    </dgm:pt>
    <dgm:pt modelId="{AA6B7FDC-7A30-49A6-A7C0-1AEE388AD649}" type="sibTrans" cxnId="{C1315B9F-B936-4CC6-B6FA-C1941F63D0E2}">
      <dgm:prSet/>
      <dgm:spPr/>
      <dgm:t>
        <a:bodyPr/>
        <a:lstStyle/>
        <a:p>
          <a:endParaRPr lang="uk-UA"/>
        </a:p>
      </dgm:t>
    </dgm:pt>
    <dgm:pt modelId="{58EC7A38-7993-457E-A902-A171599892FA}">
      <dgm:prSet phldrT="[Текст]" custT="1"/>
      <dgm:spPr/>
      <dgm:t>
        <a:bodyPr/>
        <a:lstStyle/>
        <a:p>
          <a:r>
            <a:rPr lang="uk-UA" sz="1800" dirty="0" err="1"/>
            <a:t>Хорошисти</a:t>
          </a:r>
          <a:r>
            <a:rPr lang="uk-UA" sz="1800" dirty="0"/>
            <a:t> – 11 + 1</a:t>
          </a:r>
        </a:p>
      </dgm:t>
    </dgm:pt>
    <dgm:pt modelId="{2BCA1F22-225A-41BD-8FD8-62B263543181}" type="parTrans" cxnId="{E3FF664B-732C-4C97-8C3C-FF8F63E8BD29}">
      <dgm:prSet/>
      <dgm:spPr/>
      <dgm:t>
        <a:bodyPr/>
        <a:lstStyle/>
        <a:p>
          <a:endParaRPr lang="uk-UA"/>
        </a:p>
      </dgm:t>
    </dgm:pt>
    <dgm:pt modelId="{39EEE712-36C9-4A36-9CED-A0FECF42A7FD}" type="sibTrans" cxnId="{E3FF664B-732C-4C97-8C3C-FF8F63E8BD29}">
      <dgm:prSet/>
      <dgm:spPr/>
      <dgm:t>
        <a:bodyPr/>
        <a:lstStyle/>
        <a:p>
          <a:endParaRPr lang="uk-UA"/>
        </a:p>
      </dgm:t>
    </dgm:pt>
    <dgm:pt modelId="{3EC2C638-8178-46F6-AC2B-4D3AE56A3861}">
      <dgm:prSet phldrT="[Текст]" custT="1"/>
      <dgm:spPr/>
      <dgm:t>
        <a:bodyPr/>
        <a:lstStyle/>
        <a:p>
          <a:r>
            <a:rPr lang="uk-UA" sz="2000" dirty="0"/>
            <a:t>10-2  30 учнів   (3 сім)</a:t>
          </a:r>
        </a:p>
        <a:p>
          <a:r>
            <a:rPr lang="uk-UA" sz="2000" dirty="0"/>
            <a:t>Рейтинг   67,34%</a:t>
          </a:r>
        </a:p>
        <a:p>
          <a:r>
            <a:rPr lang="uk-UA" sz="2000" dirty="0"/>
            <a:t>Якість 48%  Успішність 82%</a:t>
          </a:r>
        </a:p>
        <a:p>
          <a:r>
            <a:rPr lang="uk-UA" sz="2000" dirty="0"/>
            <a:t>Високий бал 11%</a:t>
          </a:r>
        </a:p>
      </dgm:t>
    </dgm:pt>
    <dgm:pt modelId="{FC578B20-D522-4F8B-B99F-75D06357D4AE}" type="parTrans" cxnId="{CABE73DD-A2B7-42BF-8AAE-8A70A3012B79}">
      <dgm:prSet/>
      <dgm:spPr/>
      <dgm:t>
        <a:bodyPr/>
        <a:lstStyle/>
        <a:p>
          <a:endParaRPr lang="uk-UA"/>
        </a:p>
      </dgm:t>
    </dgm:pt>
    <dgm:pt modelId="{5D2AA61E-6FA2-4AF4-B0A2-2F7BF0D1E32D}" type="sibTrans" cxnId="{CABE73DD-A2B7-42BF-8AAE-8A70A3012B79}">
      <dgm:prSet/>
      <dgm:spPr/>
      <dgm:t>
        <a:bodyPr/>
        <a:lstStyle/>
        <a:p>
          <a:endParaRPr lang="uk-UA"/>
        </a:p>
      </dgm:t>
    </dgm:pt>
    <dgm:pt modelId="{24483F89-3EA2-419C-A10D-C3B0B140C7BE}">
      <dgm:prSet phldrT="[Текст]" custT="1"/>
      <dgm:spPr/>
      <dgm:t>
        <a:bodyPr/>
        <a:lstStyle/>
        <a:p>
          <a:r>
            <a:rPr lang="uk-UA" sz="1800" dirty="0"/>
            <a:t>Відмінники  - </a:t>
          </a:r>
          <a:r>
            <a:rPr lang="uk-UA" sz="1800" dirty="0" err="1"/>
            <a:t>Кашеваров</a:t>
          </a:r>
          <a:r>
            <a:rPr lang="uk-UA" sz="1800" dirty="0"/>
            <a:t>, Деркач, </a:t>
          </a:r>
          <a:r>
            <a:rPr lang="uk-UA" sz="1800" dirty="0" err="1"/>
            <a:t>Лопатецька</a:t>
          </a:r>
          <a:endParaRPr lang="uk-UA" sz="1800" dirty="0"/>
        </a:p>
      </dgm:t>
    </dgm:pt>
    <dgm:pt modelId="{BBCCAA5F-63C3-486B-BA8C-F4E6712D3B00}" type="parTrans" cxnId="{0FED005F-0D9B-4A87-ACBA-B326D62C1393}">
      <dgm:prSet/>
      <dgm:spPr/>
      <dgm:t>
        <a:bodyPr/>
        <a:lstStyle/>
        <a:p>
          <a:endParaRPr lang="uk-UA"/>
        </a:p>
      </dgm:t>
    </dgm:pt>
    <dgm:pt modelId="{E5ED8E54-A1E5-4389-BEB9-0770564A3876}" type="sibTrans" cxnId="{0FED005F-0D9B-4A87-ACBA-B326D62C1393}">
      <dgm:prSet/>
      <dgm:spPr/>
      <dgm:t>
        <a:bodyPr/>
        <a:lstStyle/>
        <a:p>
          <a:endParaRPr lang="uk-UA"/>
        </a:p>
      </dgm:t>
    </dgm:pt>
    <dgm:pt modelId="{3A0EE6D0-C657-49EB-9AAA-DD5B0E8C6352}">
      <dgm:prSet phldrT="[Текст]" custT="1"/>
      <dgm:spPr/>
      <dgm:t>
        <a:bodyPr/>
        <a:lstStyle/>
        <a:p>
          <a:r>
            <a:rPr lang="uk-UA" sz="1800" dirty="0" err="1"/>
            <a:t>Хорошисти</a:t>
          </a:r>
          <a:r>
            <a:rPr lang="uk-UA" sz="1800" dirty="0"/>
            <a:t> – 10 + 1</a:t>
          </a:r>
        </a:p>
      </dgm:t>
    </dgm:pt>
    <dgm:pt modelId="{E30D19A8-7BB3-4EF1-AA6A-7EC9C2D7A01A}" type="parTrans" cxnId="{FF5C9F89-7A67-49EE-9D1B-C60D3D966A9D}">
      <dgm:prSet/>
      <dgm:spPr/>
      <dgm:t>
        <a:bodyPr/>
        <a:lstStyle/>
        <a:p>
          <a:endParaRPr lang="uk-UA"/>
        </a:p>
      </dgm:t>
    </dgm:pt>
    <dgm:pt modelId="{E42ADDE2-E914-4C86-871F-3403951DDA8A}" type="sibTrans" cxnId="{FF5C9F89-7A67-49EE-9D1B-C60D3D966A9D}">
      <dgm:prSet/>
      <dgm:spPr/>
      <dgm:t>
        <a:bodyPr/>
        <a:lstStyle/>
        <a:p>
          <a:endParaRPr lang="uk-UA"/>
        </a:p>
      </dgm:t>
    </dgm:pt>
    <dgm:pt modelId="{7747E1ED-47A4-4B65-B552-305EDA1EF31B}">
      <dgm:prSet phldrT="[Текст]" custT="1"/>
      <dgm:spPr/>
      <dgm:t>
        <a:bodyPr/>
        <a:lstStyle/>
        <a:p>
          <a:r>
            <a:rPr lang="uk-UA" sz="2000" dirty="0"/>
            <a:t>10-3  29 учнів   (1 сім)</a:t>
          </a:r>
        </a:p>
        <a:p>
          <a:r>
            <a:rPr lang="uk-UA" sz="2000" dirty="0"/>
            <a:t>Рейтинг   57,30%</a:t>
          </a:r>
        </a:p>
        <a:p>
          <a:r>
            <a:rPr lang="uk-UA" sz="2000" dirty="0"/>
            <a:t>Якість 25%  Успішність 76%</a:t>
          </a:r>
        </a:p>
        <a:p>
          <a:r>
            <a:rPr lang="uk-UA" sz="2000" dirty="0"/>
            <a:t>Високий бал 0%</a:t>
          </a:r>
        </a:p>
      </dgm:t>
    </dgm:pt>
    <dgm:pt modelId="{05FF9849-ED3A-4DB6-AC17-954C1260217D}" type="parTrans" cxnId="{8F7457B4-BD92-4D98-8E03-AE56421DA211}">
      <dgm:prSet/>
      <dgm:spPr/>
      <dgm:t>
        <a:bodyPr/>
        <a:lstStyle/>
        <a:p>
          <a:endParaRPr lang="uk-UA"/>
        </a:p>
      </dgm:t>
    </dgm:pt>
    <dgm:pt modelId="{547D1CCC-DE2A-41C7-8819-4E523E2672B2}" type="sibTrans" cxnId="{8F7457B4-BD92-4D98-8E03-AE56421DA211}">
      <dgm:prSet/>
      <dgm:spPr/>
      <dgm:t>
        <a:bodyPr/>
        <a:lstStyle/>
        <a:p>
          <a:endParaRPr lang="uk-UA"/>
        </a:p>
      </dgm:t>
    </dgm:pt>
    <dgm:pt modelId="{035A8932-7C3A-4045-896E-2F9CBC2B661D}">
      <dgm:prSet phldrT="[Текст]" custT="1"/>
      <dgm:spPr/>
      <dgm:t>
        <a:bodyPr/>
        <a:lstStyle/>
        <a:p>
          <a:r>
            <a:rPr lang="uk-UA" sz="1800" dirty="0" err="1"/>
            <a:t>Бобриньов</a:t>
          </a:r>
          <a:r>
            <a:rPr lang="uk-UA" sz="1800" dirty="0"/>
            <a:t> – </a:t>
          </a:r>
          <a:r>
            <a:rPr lang="uk-UA" sz="1800" dirty="0" err="1"/>
            <a:t>укр.м</a:t>
          </a:r>
          <a:r>
            <a:rPr lang="uk-UA" sz="1800" dirty="0"/>
            <a:t>., </a:t>
          </a:r>
          <a:r>
            <a:rPr lang="uk-UA" sz="1800" dirty="0" err="1"/>
            <a:t>матем</a:t>
          </a:r>
          <a:r>
            <a:rPr lang="uk-UA" sz="1800" dirty="0"/>
            <a:t>.</a:t>
          </a:r>
        </a:p>
      </dgm:t>
    </dgm:pt>
    <dgm:pt modelId="{D9B25962-1002-4912-95DA-24AE50581ED7}" type="parTrans" cxnId="{E77AC30C-27EB-44F6-8758-63EDFEBFDB14}">
      <dgm:prSet/>
      <dgm:spPr/>
      <dgm:t>
        <a:bodyPr/>
        <a:lstStyle/>
        <a:p>
          <a:endParaRPr lang="uk-UA"/>
        </a:p>
      </dgm:t>
    </dgm:pt>
    <dgm:pt modelId="{031E83EB-210B-427C-A12F-AEF7E1AB1687}" type="sibTrans" cxnId="{E77AC30C-27EB-44F6-8758-63EDFEBFDB14}">
      <dgm:prSet/>
      <dgm:spPr/>
      <dgm:t>
        <a:bodyPr/>
        <a:lstStyle/>
        <a:p>
          <a:endParaRPr lang="uk-UA"/>
        </a:p>
      </dgm:t>
    </dgm:pt>
    <dgm:pt modelId="{7799E7DF-E1AA-4839-902F-D96706858132}">
      <dgm:prSet phldrT="[Текст]" custT="1"/>
      <dgm:spPr/>
      <dgm:t>
        <a:bodyPr/>
        <a:lstStyle/>
        <a:p>
          <a:r>
            <a:rPr lang="uk-UA" sz="1800" dirty="0"/>
            <a:t>Мають двійки – 5 </a:t>
          </a:r>
        </a:p>
      </dgm:t>
    </dgm:pt>
    <dgm:pt modelId="{E7C31C05-BC00-412B-8721-45FE0F586491}" type="parTrans" cxnId="{6B4999F6-2D62-417C-AD67-14EEAF2E3E75}">
      <dgm:prSet/>
      <dgm:spPr/>
      <dgm:t>
        <a:bodyPr/>
        <a:lstStyle/>
        <a:p>
          <a:endParaRPr lang="uk-UA"/>
        </a:p>
      </dgm:t>
    </dgm:pt>
    <dgm:pt modelId="{0786AAFE-27B6-4418-AF6E-46A872947B35}" type="sibTrans" cxnId="{6B4999F6-2D62-417C-AD67-14EEAF2E3E75}">
      <dgm:prSet/>
      <dgm:spPr/>
      <dgm:t>
        <a:bodyPr/>
        <a:lstStyle/>
        <a:p>
          <a:endParaRPr lang="uk-UA"/>
        </a:p>
      </dgm:t>
    </dgm:pt>
    <dgm:pt modelId="{8A3FA24A-AF29-4A19-B8D5-DBEBD3D28A85}">
      <dgm:prSet phldrT="[Текст]" custT="1"/>
      <dgm:spPr/>
      <dgm:t>
        <a:bodyPr/>
        <a:lstStyle/>
        <a:p>
          <a:r>
            <a:rPr lang="uk-UA" sz="1800" dirty="0"/>
            <a:t>Ременюк А.  - </a:t>
          </a:r>
          <a:r>
            <a:rPr lang="uk-UA" sz="1800" dirty="0" err="1"/>
            <a:t>матем</a:t>
          </a:r>
          <a:r>
            <a:rPr lang="uk-UA" sz="1800" dirty="0"/>
            <a:t>., біологія</a:t>
          </a:r>
        </a:p>
      </dgm:t>
    </dgm:pt>
    <dgm:pt modelId="{FE73AC69-0387-4D5A-A422-394BCD6B5399}" type="parTrans" cxnId="{CC9057F0-E416-46ED-AE32-D22A19D9E8F7}">
      <dgm:prSet/>
      <dgm:spPr/>
      <dgm:t>
        <a:bodyPr/>
        <a:lstStyle/>
        <a:p>
          <a:endParaRPr lang="uk-UA"/>
        </a:p>
      </dgm:t>
    </dgm:pt>
    <dgm:pt modelId="{3C89569C-8BF5-4FC8-84FA-28A2F7964747}" type="sibTrans" cxnId="{CC9057F0-E416-46ED-AE32-D22A19D9E8F7}">
      <dgm:prSet/>
      <dgm:spPr/>
      <dgm:t>
        <a:bodyPr/>
        <a:lstStyle/>
        <a:p>
          <a:endParaRPr lang="uk-UA"/>
        </a:p>
      </dgm:t>
    </dgm:pt>
    <dgm:pt modelId="{C25F1928-4684-4595-A360-40CA9028F183}">
      <dgm:prSet phldrT="[Текст]" custT="1"/>
      <dgm:spPr/>
      <dgm:t>
        <a:bodyPr/>
        <a:lstStyle/>
        <a:p>
          <a:r>
            <a:rPr lang="uk-UA" sz="1800" dirty="0"/>
            <a:t>Мають двійки – 0 </a:t>
          </a:r>
        </a:p>
      </dgm:t>
    </dgm:pt>
    <dgm:pt modelId="{DD2B7FAB-9288-4726-A70C-790A535F27D7}" type="parTrans" cxnId="{CDB0A276-65A4-4D8D-925E-0A817FD8C48E}">
      <dgm:prSet/>
      <dgm:spPr/>
      <dgm:t>
        <a:bodyPr/>
        <a:lstStyle/>
        <a:p>
          <a:endParaRPr lang="uk-UA"/>
        </a:p>
      </dgm:t>
    </dgm:pt>
    <dgm:pt modelId="{EA0C3D92-74D5-416E-ABCA-E7098A3ADC3E}" type="sibTrans" cxnId="{CDB0A276-65A4-4D8D-925E-0A817FD8C48E}">
      <dgm:prSet/>
      <dgm:spPr/>
      <dgm:t>
        <a:bodyPr/>
        <a:lstStyle/>
        <a:p>
          <a:endParaRPr lang="uk-UA"/>
        </a:p>
      </dgm:t>
    </dgm:pt>
    <dgm:pt modelId="{A572B7CF-6496-4B37-91E6-E5EDF971E119}">
      <dgm:prSet phldrT="[Текст]" custT="1"/>
      <dgm:spPr/>
      <dgm:t>
        <a:bodyPr/>
        <a:lstStyle/>
        <a:p>
          <a:r>
            <a:rPr lang="uk-UA" sz="1800" dirty="0" err="1"/>
            <a:t>Горбатенко</a:t>
          </a:r>
          <a:r>
            <a:rPr lang="uk-UA" sz="1800" dirty="0"/>
            <a:t> – </a:t>
          </a:r>
          <a:r>
            <a:rPr lang="uk-UA" sz="1800" dirty="0" err="1"/>
            <a:t>іст.У</a:t>
          </a:r>
          <a:r>
            <a:rPr lang="uk-UA" sz="1800" dirty="0"/>
            <a:t> </a:t>
          </a:r>
        </a:p>
      </dgm:t>
    </dgm:pt>
    <dgm:pt modelId="{5E2370B4-59DA-49F8-8220-74903C6007B8}" type="parTrans" cxnId="{0D0F3F2B-9356-4433-B429-E2D1EC036641}">
      <dgm:prSet/>
      <dgm:spPr/>
      <dgm:t>
        <a:bodyPr/>
        <a:lstStyle/>
        <a:p>
          <a:endParaRPr lang="uk-UA"/>
        </a:p>
      </dgm:t>
    </dgm:pt>
    <dgm:pt modelId="{A537F71D-5DA0-481F-A12A-97308E0EE6C2}" type="sibTrans" cxnId="{0D0F3F2B-9356-4433-B429-E2D1EC036641}">
      <dgm:prSet/>
      <dgm:spPr/>
      <dgm:t>
        <a:bodyPr/>
        <a:lstStyle/>
        <a:p>
          <a:endParaRPr lang="uk-UA"/>
        </a:p>
      </dgm:t>
    </dgm:pt>
    <dgm:pt modelId="{1EC0644F-31DA-4944-A1DE-32A70F09FAC1}">
      <dgm:prSet phldrT="[Текст]" custT="1"/>
      <dgm:spPr/>
      <dgm:t>
        <a:bodyPr/>
        <a:lstStyle/>
        <a:p>
          <a:r>
            <a:rPr lang="uk-UA" sz="1800" dirty="0"/>
            <a:t>Гонтар – </a:t>
          </a:r>
          <a:r>
            <a:rPr lang="uk-UA" sz="1800" dirty="0" err="1"/>
            <a:t>англ.м</a:t>
          </a:r>
          <a:endParaRPr lang="uk-UA" sz="1800" dirty="0"/>
        </a:p>
      </dgm:t>
    </dgm:pt>
    <dgm:pt modelId="{8E5A3971-E796-4952-A316-09085AFA34FF}" type="parTrans" cxnId="{936EA608-63D2-4025-B089-458CC45FB429}">
      <dgm:prSet/>
      <dgm:spPr/>
      <dgm:t>
        <a:bodyPr/>
        <a:lstStyle/>
        <a:p>
          <a:endParaRPr lang="uk-UA"/>
        </a:p>
      </dgm:t>
    </dgm:pt>
    <dgm:pt modelId="{7A40B56C-C45F-4007-B1B2-F633F4F7884F}" type="sibTrans" cxnId="{936EA608-63D2-4025-B089-458CC45FB429}">
      <dgm:prSet/>
      <dgm:spPr/>
      <dgm:t>
        <a:bodyPr/>
        <a:lstStyle/>
        <a:p>
          <a:endParaRPr lang="uk-UA"/>
        </a:p>
      </dgm:t>
    </dgm:pt>
    <dgm:pt modelId="{7D5B53FF-2508-47B7-BA4E-0B3F581E0045}">
      <dgm:prSet phldrT="[Текст]" custT="1"/>
      <dgm:spPr/>
      <dgm:t>
        <a:bodyPr/>
        <a:lstStyle/>
        <a:p>
          <a:r>
            <a:rPr lang="uk-UA" sz="1800" dirty="0"/>
            <a:t>Чуб – діловодство</a:t>
          </a:r>
        </a:p>
      </dgm:t>
    </dgm:pt>
    <dgm:pt modelId="{21FE7929-87CB-4176-B4D8-CC1D59936499}" type="parTrans" cxnId="{D3086964-16DF-4BC0-AF6A-E9CC82104F13}">
      <dgm:prSet/>
      <dgm:spPr/>
      <dgm:t>
        <a:bodyPr/>
        <a:lstStyle/>
        <a:p>
          <a:endParaRPr lang="uk-UA"/>
        </a:p>
      </dgm:t>
    </dgm:pt>
    <dgm:pt modelId="{8099266B-4D5E-434D-8A30-0D1D84B9FE24}" type="sibTrans" cxnId="{D3086964-16DF-4BC0-AF6A-E9CC82104F13}">
      <dgm:prSet/>
      <dgm:spPr/>
      <dgm:t>
        <a:bodyPr/>
        <a:lstStyle/>
        <a:p>
          <a:endParaRPr lang="uk-UA"/>
        </a:p>
      </dgm:t>
    </dgm:pt>
    <dgm:pt modelId="{479C56D3-6952-449B-B4BF-86ECDE0BA378}">
      <dgm:prSet phldrT="[Текст]" custT="1"/>
      <dgm:spPr/>
      <dgm:t>
        <a:bodyPr/>
        <a:lstStyle/>
        <a:p>
          <a:r>
            <a:rPr lang="uk-UA" sz="1800" dirty="0"/>
            <a:t>Шевцов – </a:t>
          </a:r>
          <a:r>
            <a:rPr lang="uk-UA" sz="1800" dirty="0" err="1"/>
            <a:t>англ.м</a:t>
          </a:r>
          <a:endParaRPr lang="uk-UA" sz="1800" dirty="0"/>
        </a:p>
      </dgm:t>
    </dgm:pt>
    <dgm:pt modelId="{7750B731-B7F9-4FA4-A789-E725FAF1DC24}" type="parTrans" cxnId="{A39B1B30-30B8-4D3B-95ED-01A63F505BC0}">
      <dgm:prSet/>
      <dgm:spPr/>
      <dgm:t>
        <a:bodyPr/>
        <a:lstStyle/>
        <a:p>
          <a:endParaRPr lang="uk-UA"/>
        </a:p>
      </dgm:t>
    </dgm:pt>
    <dgm:pt modelId="{E34E1DA7-F0F2-4DE9-838D-D2B2574EDC8C}" type="sibTrans" cxnId="{A39B1B30-30B8-4D3B-95ED-01A63F505BC0}">
      <dgm:prSet/>
      <dgm:spPr/>
      <dgm:t>
        <a:bodyPr/>
        <a:lstStyle/>
        <a:p>
          <a:endParaRPr lang="uk-UA"/>
        </a:p>
      </dgm:t>
    </dgm:pt>
    <dgm:pt modelId="{D53D3AEB-376A-4F38-89F9-35C9FB7116B0}">
      <dgm:prSet phldrT="[Текст]" custT="1"/>
      <dgm:spPr/>
      <dgm:t>
        <a:bodyPr/>
        <a:lstStyle/>
        <a:p>
          <a:r>
            <a:rPr lang="uk-UA" sz="1800" dirty="0"/>
            <a:t>Омельченко – </a:t>
          </a:r>
          <a:r>
            <a:rPr lang="uk-UA" sz="1800" dirty="0" err="1"/>
            <a:t>англ,м</a:t>
          </a:r>
          <a:r>
            <a:rPr lang="uk-UA" sz="1800" dirty="0"/>
            <a:t>, </a:t>
          </a:r>
          <a:r>
            <a:rPr lang="uk-UA" sz="1800" dirty="0" err="1"/>
            <a:t>матем</a:t>
          </a:r>
          <a:r>
            <a:rPr lang="uk-UA" sz="1800" dirty="0"/>
            <a:t>.. </a:t>
          </a:r>
          <a:r>
            <a:rPr lang="uk-UA" sz="1800" dirty="0" err="1"/>
            <a:t>Інформ</a:t>
          </a:r>
          <a:r>
            <a:rPr lang="uk-UA" sz="1800" dirty="0"/>
            <a:t>, </a:t>
          </a:r>
          <a:r>
            <a:rPr lang="uk-UA" sz="1800" dirty="0" err="1"/>
            <a:t>геогр</a:t>
          </a:r>
          <a:r>
            <a:rPr lang="uk-UA" sz="1800" dirty="0"/>
            <a:t>, діловодство</a:t>
          </a:r>
        </a:p>
      </dgm:t>
    </dgm:pt>
    <dgm:pt modelId="{F4B9D3DF-F91F-4F03-A952-D40EE772D4EE}" type="parTrans" cxnId="{2EA54D27-49B4-402F-914F-0B9C5DA74506}">
      <dgm:prSet/>
      <dgm:spPr/>
      <dgm:t>
        <a:bodyPr/>
        <a:lstStyle/>
        <a:p>
          <a:endParaRPr lang="uk-UA"/>
        </a:p>
      </dgm:t>
    </dgm:pt>
    <dgm:pt modelId="{654CE7B3-5EAA-4744-975B-4FA4166ADF83}" type="sibTrans" cxnId="{2EA54D27-49B4-402F-914F-0B9C5DA74506}">
      <dgm:prSet/>
      <dgm:spPr/>
      <dgm:t>
        <a:bodyPr/>
        <a:lstStyle/>
        <a:p>
          <a:endParaRPr lang="uk-UA"/>
        </a:p>
      </dgm:t>
    </dgm:pt>
    <dgm:pt modelId="{B828AA0D-7210-4530-A0FB-985454AC43B1}">
      <dgm:prSet phldrT="[Текст]" custT="1"/>
      <dgm:spPr/>
      <dgm:t>
        <a:bodyPr/>
        <a:lstStyle/>
        <a:p>
          <a:r>
            <a:rPr lang="uk-UA" sz="1800" dirty="0" err="1"/>
            <a:t>Фісенко</a:t>
          </a:r>
          <a:r>
            <a:rPr lang="uk-UA" sz="1800" dirty="0"/>
            <a:t> – </a:t>
          </a:r>
          <a:r>
            <a:rPr lang="uk-UA" sz="1800" dirty="0" err="1"/>
            <a:t>англ.м</a:t>
          </a:r>
          <a:r>
            <a:rPr lang="uk-UA" sz="1800" dirty="0"/>
            <a:t>, </a:t>
          </a:r>
          <a:r>
            <a:rPr lang="uk-UA" sz="1800" dirty="0" err="1"/>
            <a:t>іст.У</a:t>
          </a:r>
          <a:r>
            <a:rPr lang="uk-UA" sz="1800" dirty="0"/>
            <a:t>,  </a:t>
          </a:r>
          <a:r>
            <a:rPr lang="uk-UA" sz="1800" dirty="0" err="1"/>
            <a:t>інформ</a:t>
          </a:r>
          <a:r>
            <a:rPr lang="uk-UA" sz="1800" dirty="0"/>
            <a:t>, риторика, мистецтво</a:t>
          </a:r>
        </a:p>
      </dgm:t>
    </dgm:pt>
    <dgm:pt modelId="{942B0212-A184-48A3-BE31-4A70C333836A}" type="parTrans" cxnId="{279DE421-A9AB-4556-AC32-325D5016932A}">
      <dgm:prSet/>
      <dgm:spPr/>
      <dgm:t>
        <a:bodyPr/>
        <a:lstStyle/>
        <a:p>
          <a:endParaRPr lang="uk-UA"/>
        </a:p>
      </dgm:t>
    </dgm:pt>
    <dgm:pt modelId="{32D3D0A0-31D6-4DB2-827A-C5D6C05792E9}" type="sibTrans" cxnId="{279DE421-A9AB-4556-AC32-325D5016932A}">
      <dgm:prSet/>
      <dgm:spPr/>
      <dgm:t>
        <a:bodyPr/>
        <a:lstStyle/>
        <a:p>
          <a:endParaRPr lang="uk-UA"/>
        </a:p>
      </dgm:t>
    </dgm:pt>
    <dgm:pt modelId="{FD3CC8A9-9846-46AF-8661-8A9C396FBBB6}">
      <dgm:prSet custT="1"/>
      <dgm:spPr/>
      <dgm:t>
        <a:bodyPr/>
        <a:lstStyle/>
        <a:p>
          <a:r>
            <a:rPr lang="uk-UA" sz="1600" dirty="0" err="1"/>
            <a:t>Хорошисти</a:t>
          </a:r>
          <a:r>
            <a:rPr lang="uk-UA" sz="1600" dirty="0"/>
            <a:t> – 5 + 1</a:t>
          </a:r>
        </a:p>
      </dgm:t>
    </dgm:pt>
    <dgm:pt modelId="{9E28C1CE-07F5-4118-9F4D-C7BCFE8E150F}" type="parTrans" cxnId="{84EA7AB5-493C-4F0A-82FF-0ADD559ADE3D}">
      <dgm:prSet/>
      <dgm:spPr/>
      <dgm:t>
        <a:bodyPr/>
        <a:lstStyle/>
        <a:p>
          <a:endParaRPr lang="uk-UA"/>
        </a:p>
      </dgm:t>
    </dgm:pt>
    <dgm:pt modelId="{EE717C82-E687-46C9-8065-BCFA2D31ACFE}" type="sibTrans" cxnId="{84EA7AB5-493C-4F0A-82FF-0ADD559ADE3D}">
      <dgm:prSet/>
      <dgm:spPr/>
      <dgm:t>
        <a:bodyPr/>
        <a:lstStyle/>
        <a:p>
          <a:endParaRPr lang="uk-UA"/>
        </a:p>
      </dgm:t>
    </dgm:pt>
    <dgm:pt modelId="{A1236D65-1D89-4CE2-9158-FF53C6CA2C75}">
      <dgm:prSet custT="1"/>
      <dgm:spPr/>
      <dgm:t>
        <a:bodyPr/>
        <a:lstStyle/>
        <a:p>
          <a:r>
            <a:rPr lang="uk-UA" sz="1600" dirty="0"/>
            <a:t>Мають двійки – 7</a:t>
          </a:r>
        </a:p>
      </dgm:t>
    </dgm:pt>
    <dgm:pt modelId="{31BB998C-43F0-4A31-84E7-3F4EA5AA0BCC}" type="parTrans" cxnId="{E9486D8D-76CC-4E99-B62C-CE60C09F9B20}">
      <dgm:prSet/>
      <dgm:spPr/>
      <dgm:t>
        <a:bodyPr/>
        <a:lstStyle/>
        <a:p>
          <a:endParaRPr lang="uk-UA"/>
        </a:p>
      </dgm:t>
    </dgm:pt>
    <dgm:pt modelId="{57AA4883-6F19-48B8-8691-45DE7A2FB1F1}" type="sibTrans" cxnId="{E9486D8D-76CC-4E99-B62C-CE60C09F9B20}">
      <dgm:prSet/>
      <dgm:spPr/>
      <dgm:t>
        <a:bodyPr/>
        <a:lstStyle/>
        <a:p>
          <a:endParaRPr lang="uk-UA"/>
        </a:p>
      </dgm:t>
    </dgm:pt>
    <dgm:pt modelId="{DFBC6978-1C20-41EE-BAB9-97200B17CF15}">
      <dgm:prSet phldrT="[Текст]" custT="1"/>
      <dgm:spPr/>
      <dgm:t>
        <a:bodyPr/>
        <a:lstStyle/>
        <a:p>
          <a:r>
            <a:rPr lang="uk-UA" sz="1600" dirty="0"/>
            <a:t>Відмінники – 0 + 1</a:t>
          </a:r>
        </a:p>
      </dgm:t>
    </dgm:pt>
    <dgm:pt modelId="{12596CE5-A41D-40E7-8BAF-E2ECC20A7B3E}" type="parTrans" cxnId="{BA9525F3-D16D-4A43-8EEC-E154881FFD15}">
      <dgm:prSet/>
      <dgm:spPr/>
      <dgm:t>
        <a:bodyPr/>
        <a:lstStyle/>
        <a:p>
          <a:endParaRPr lang="uk-UA"/>
        </a:p>
      </dgm:t>
    </dgm:pt>
    <dgm:pt modelId="{ADFFB283-2483-460D-89E5-C68DCD1411CB}" type="sibTrans" cxnId="{BA9525F3-D16D-4A43-8EEC-E154881FFD15}">
      <dgm:prSet/>
      <dgm:spPr/>
      <dgm:t>
        <a:bodyPr/>
        <a:lstStyle/>
        <a:p>
          <a:endParaRPr lang="uk-UA"/>
        </a:p>
      </dgm:t>
    </dgm:pt>
    <dgm:pt modelId="{DB835456-28CB-4017-A084-64A955522EA1}">
      <dgm:prSet phldrT="[Текст]" custT="1"/>
      <dgm:spPr/>
      <dgm:t>
        <a:bodyPr/>
        <a:lstStyle/>
        <a:p>
          <a:r>
            <a:rPr lang="uk-UA" sz="1600" dirty="0"/>
            <a:t>Горобець – </a:t>
          </a:r>
          <a:r>
            <a:rPr lang="uk-UA" sz="1600" dirty="0" err="1"/>
            <a:t>матем</a:t>
          </a:r>
          <a:r>
            <a:rPr lang="uk-UA" sz="1600" dirty="0"/>
            <a:t>, біологія</a:t>
          </a:r>
        </a:p>
      </dgm:t>
    </dgm:pt>
    <dgm:pt modelId="{55ABAD60-AEBA-4554-BE62-60168A95D2FB}" type="parTrans" cxnId="{01CC5C22-9C72-4D49-B855-A05F8DE1C358}">
      <dgm:prSet/>
      <dgm:spPr/>
      <dgm:t>
        <a:bodyPr/>
        <a:lstStyle/>
        <a:p>
          <a:endParaRPr lang="uk-UA"/>
        </a:p>
      </dgm:t>
    </dgm:pt>
    <dgm:pt modelId="{ACBDB9C4-07A8-4181-BD9E-63D3F2849EDC}" type="sibTrans" cxnId="{01CC5C22-9C72-4D49-B855-A05F8DE1C358}">
      <dgm:prSet/>
      <dgm:spPr/>
      <dgm:t>
        <a:bodyPr/>
        <a:lstStyle/>
        <a:p>
          <a:endParaRPr lang="uk-UA"/>
        </a:p>
      </dgm:t>
    </dgm:pt>
    <dgm:pt modelId="{37C46A26-163D-4752-A3AC-1E0B500477F5}">
      <dgm:prSet custT="1"/>
      <dgm:spPr/>
      <dgm:t>
        <a:bodyPr/>
        <a:lstStyle/>
        <a:p>
          <a:r>
            <a:rPr lang="uk-UA" sz="1600" dirty="0"/>
            <a:t>Горбань – </a:t>
          </a:r>
          <a:r>
            <a:rPr lang="uk-UA" sz="1600" dirty="0" err="1"/>
            <a:t>матем</a:t>
          </a:r>
          <a:r>
            <a:rPr lang="uk-UA" sz="1600" dirty="0"/>
            <a:t>, фізика</a:t>
          </a:r>
        </a:p>
      </dgm:t>
    </dgm:pt>
    <dgm:pt modelId="{41F79C2D-43ED-48A2-96AD-AB8597E3419E}" type="parTrans" cxnId="{E8559077-0B79-41B8-B3EB-BC7C5B43D620}">
      <dgm:prSet/>
      <dgm:spPr/>
      <dgm:t>
        <a:bodyPr/>
        <a:lstStyle/>
        <a:p>
          <a:endParaRPr lang="uk-UA"/>
        </a:p>
      </dgm:t>
    </dgm:pt>
    <dgm:pt modelId="{224B0C72-EC85-4B33-A73C-381E9D491DCC}" type="sibTrans" cxnId="{E8559077-0B79-41B8-B3EB-BC7C5B43D620}">
      <dgm:prSet/>
      <dgm:spPr/>
      <dgm:t>
        <a:bodyPr/>
        <a:lstStyle/>
        <a:p>
          <a:endParaRPr lang="uk-UA"/>
        </a:p>
      </dgm:t>
    </dgm:pt>
    <dgm:pt modelId="{CD7B226F-AA0E-4599-BEC8-C08EDF0EF393}">
      <dgm:prSet custT="1"/>
      <dgm:spPr/>
      <dgm:t>
        <a:bodyPr/>
        <a:lstStyle/>
        <a:p>
          <a:r>
            <a:rPr lang="uk-UA" sz="1600" dirty="0"/>
            <a:t>Короленко – </a:t>
          </a:r>
          <a:r>
            <a:rPr lang="uk-UA" sz="1600" dirty="0" err="1"/>
            <a:t>англ,м</a:t>
          </a:r>
          <a:r>
            <a:rPr lang="uk-UA" sz="1600" dirty="0"/>
            <a:t>, </a:t>
          </a:r>
          <a:r>
            <a:rPr lang="uk-UA" sz="1600" dirty="0" err="1"/>
            <a:t>іст.У</a:t>
          </a:r>
          <a:r>
            <a:rPr lang="uk-UA" sz="1600" dirty="0"/>
            <a:t> + </a:t>
          </a:r>
          <a:r>
            <a:rPr lang="uk-UA" sz="1600" dirty="0" err="1"/>
            <a:t>вс</a:t>
          </a:r>
          <a:r>
            <a:rPr lang="uk-UA" sz="1600" dirty="0"/>
            <a:t>, </a:t>
          </a:r>
          <a:r>
            <a:rPr lang="uk-UA" sz="1600" dirty="0" err="1"/>
            <a:t>зар.л</a:t>
          </a:r>
          <a:r>
            <a:rPr lang="uk-UA" sz="1600" dirty="0"/>
            <a:t>, право, </a:t>
          </a:r>
          <a:r>
            <a:rPr lang="uk-UA" sz="1600" dirty="0" err="1"/>
            <a:t>матем</a:t>
          </a:r>
          <a:r>
            <a:rPr lang="uk-UA" sz="1600" dirty="0"/>
            <a:t>, </a:t>
          </a:r>
          <a:r>
            <a:rPr lang="uk-UA" sz="1600" dirty="0" err="1"/>
            <a:t>інформ</a:t>
          </a:r>
          <a:r>
            <a:rPr lang="uk-UA" sz="1600" dirty="0"/>
            <a:t>, мистецтво, риторика</a:t>
          </a:r>
        </a:p>
      </dgm:t>
    </dgm:pt>
    <dgm:pt modelId="{FBA1884A-9834-49D4-9557-79326ED3B228}" type="parTrans" cxnId="{FD82713E-FF24-4FB4-91F4-4D30831B50C7}">
      <dgm:prSet/>
      <dgm:spPr/>
      <dgm:t>
        <a:bodyPr/>
        <a:lstStyle/>
        <a:p>
          <a:endParaRPr lang="uk-UA"/>
        </a:p>
      </dgm:t>
    </dgm:pt>
    <dgm:pt modelId="{3CE8652D-A424-4D4E-807E-29109DEF0ED2}" type="sibTrans" cxnId="{FD82713E-FF24-4FB4-91F4-4D30831B50C7}">
      <dgm:prSet/>
      <dgm:spPr/>
      <dgm:t>
        <a:bodyPr/>
        <a:lstStyle/>
        <a:p>
          <a:endParaRPr lang="uk-UA"/>
        </a:p>
      </dgm:t>
    </dgm:pt>
    <dgm:pt modelId="{45505A2F-84D8-4D1A-837A-DC46669BE260}">
      <dgm:prSet custT="1"/>
      <dgm:spPr/>
      <dgm:t>
        <a:bodyPr/>
        <a:lstStyle/>
        <a:p>
          <a:r>
            <a:rPr lang="uk-UA" sz="1600" dirty="0"/>
            <a:t>Євсєєв – </a:t>
          </a:r>
          <a:r>
            <a:rPr lang="uk-UA" sz="1600" dirty="0" err="1"/>
            <a:t>укр.м</a:t>
          </a:r>
          <a:r>
            <a:rPr lang="uk-UA" sz="1600" dirty="0"/>
            <a:t>, </a:t>
          </a:r>
          <a:r>
            <a:rPr lang="uk-UA" sz="1600" dirty="0" err="1"/>
            <a:t>англ.м</a:t>
          </a:r>
          <a:r>
            <a:rPr lang="uk-UA" sz="1600" dirty="0"/>
            <a:t>, </a:t>
          </a:r>
          <a:r>
            <a:rPr lang="uk-UA" sz="1600" dirty="0" err="1"/>
            <a:t>іст.У</a:t>
          </a:r>
          <a:r>
            <a:rPr lang="uk-UA" sz="1600" dirty="0"/>
            <a:t> + </a:t>
          </a:r>
          <a:r>
            <a:rPr lang="uk-UA" sz="1600" dirty="0" err="1"/>
            <a:t>вс</a:t>
          </a:r>
          <a:endParaRPr lang="uk-UA" sz="1600" dirty="0"/>
        </a:p>
      </dgm:t>
    </dgm:pt>
    <dgm:pt modelId="{6C47F7F7-0CF5-4F23-9ABA-24287D395F14}" type="parTrans" cxnId="{1FB1D415-5955-49B0-B3BB-A7272E3E20D8}">
      <dgm:prSet/>
      <dgm:spPr/>
      <dgm:t>
        <a:bodyPr/>
        <a:lstStyle/>
        <a:p>
          <a:endParaRPr lang="uk-UA"/>
        </a:p>
      </dgm:t>
    </dgm:pt>
    <dgm:pt modelId="{2F34AA31-86A2-4B62-8BFD-DE60429B2180}" type="sibTrans" cxnId="{1FB1D415-5955-49B0-B3BB-A7272E3E20D8}">
      <dgm:prSet/>
      <dgm:spPr/>
      <dgm:t>
        <a:bodyPr/>
        <a:lstStyle/>
        <a:p>
          <a:endParaRPr lang="uk-UA"/>
        </a:p>
      </dgm:t>
    </dgm:pt>
    <dgm:pt modelId="{69AF64C0-32F3-499C-ADBD-563E9930AED4}">
      <dgm:prSet custT="1"/>
      <dgm:spPr/>
      <dgm:t>
        <a:bodyPr/>
        <a:lstStyle/>
        <a:p>
          <a:r>
            <a:rPr lang="uk-UA" sz="1600" dirty="0" err="1"/>
            <a:t>Ляхова</a:t>
          </a:r>
          <a:r>
            <a:rPr lang="uk-UA" sz="1600" dirty="0"/>
            <a:t> – </a:t>
          </a:r>
          <a:r>
            <a:rPr lang="uk-UA" sz="1600" dirty="0" err="1"/>
            <a:t>англ.м</a:t>
          </a:r>
          <a:r>
            <a:rPr lang="uk-UA" sz="1600" dirty="0"/>
            <a:t>, </a:t>
          </a:r>
          <a:r>
            <a:rPr lang="uk-UA" sz="1600" dirty="0" err="1"/>
            <a:t>іст.У</a:t>
          </a:r>
          <a:r>
            <a:rPr lang="uk-UA" sz="1600" dirty="0"/>
            <a:t> +</a:t>
          </a:r>
          <a:r>
            <a:rPr lang="uk-UA" sz="1600" dirty="0" err="1"/>
            <a:t>вс</a:t>
          </a:r>
          <a:r>
            <a:rPr lang="uk-UA" sz="1600" dirty="0"/>
            <a:t>, </a:t>
          </a:r>
          <a:r>
            <a:rPr lang="uk-UA" sz="1600" dirty="0" err="1"/>
            <a:t>зар.л</a:t>
          </a:r>
          <a:endParaRPr lang="uk-UA" sz="1600" dirty="0"/>
        </a:p>
      </dgm:t>
    </dgm:pt>
    <dgm:pt modelId="{53922025-B2FD-423C-BF14-74A92578640F}" type="parTrans" cxnId="{92F5586E-F8BF-4BC8-86A5-3568B2B9A4DB}">
      <dgm:prSet/>
      <dgm:spPr/>
      <dgm:t>
        <a:bodyPr/>
        <a:lstStyle/>
        <a:p>
          <a:endParaRPr lang="uk-UA"/>
        </a:p>
      </dgm:t>
    </dgm:pt>
    <dgm:pt modelId="{760E1DFD-3D2F-449B-81CB-6D24C88C0272}" type="sibTrans" cxnId="{92F5586E-F8BF-4BC8-86A5-3568B2B9A4DB}">
      <dgm:prSet/>
      <dgm:spPr/>
      <dgm:t>
        <a:bodyPr/>
        <a:lstStyle/>
        <a:p>
          <a:endParaRPr lang="uk-UA"/>
        </a:p>
      </dgm:t>
    </dgm:pt>
    <dgm:pt modelId="{50CE2AE2-3299-4F5D-BC74-69A64724B933}">
      <dgm:prSet custT="1"/>
      <dgm:spPr/>
      <dgm:t>
        <a:bodyPr/>
        <a:lstStyle/>
        <a:p>
          <a:r>
            <a:rPr lang="uk-UA" sz="1600" dirty="0" err="1"/>
            <a:t>Решетняк</a:t>
          </a:r>
          <a:r>
            <a:rPr lang="uk-UA" sz="1600" dirty="0"/>
            <a:t> – </a:t>
          </a:r>
          <a:r>
            <a:rPr lang="uk-UA" sz="1600" dirty="0" err="1"/>
            <a:t>англ.м</a:t>
          </a:r>
          <a:r>
            <a:rPr lang="uk-UA" sz="1600" dirty="0"/>
            <a:t>, </a:t>
          </a:r>
          <a:r>
            <a:rPr lang="uk-UA" sz="1600" dirty="0" err="1"/>
            <a:t>іст.У</a:t>
          </a:r>
          <a:r>
            <a:rPr lang="uk-UA" sz="1600" dirty="0"/>
            <a:t>, </a:t>
          </a:r>
          <a:r>
            <a:rPr lang="uk-UA" sz="1600" dirty="0" err="1"/>
            <a:t>геогр</a:t>
          </a:r>
          <a:r>
            <a:rPr lang="uk-UA" sz="1600" dirty="0"/>
            <a:t>.</a:t>
          </a:r>
        </a:p>
      </dgm:t>
    </dgm:pt>
    <dgm:pt modelId="{F321574F-F271-417D-83D7-EDF967AA2E51}" type="parTrans" cxnId="{19A46A25-B6D8-47B1-A28A-ECC05D0986EF}">
      <dgm:prSet/>
      <dgm:spPr/>
      <dgm:t>
        <a:bodyPr/>
        <a:lstStyle/>
        <a:p>
          <a:endParaRPr lang="uk-UA"/>
        </a:p>
      </dgm:t>
    </dgm:pt>
    <dgm:pt modelId="{9019DC11-14BE-4E57-887E-FDB6A27595E0}" type="sibTrans" cxnId="{19A46A25-B6D8-47B1-A28A-ECC05D0986EF}">
      <dgm:prSet/>
      <dgm:spPr/>
      <dgm:t>
        <a:bodyPr/>
        <a:lstStyle/>
        <a:p>
          <a:endParaRPr lang="uk-UA"/>
        </a:p>
      </dgm:t>
    </dgm:pt>
    <dgm:pt modelId="{0A50E50F-9105-4D99-8425-ED53695853C4}">
      <dgm:prSet custT="1"/>
      <dgm:spPr/>
      <dgm:t>
        <a:bodyPr/>
        <a:lstStyle/>
        <a:p>
          <a:r>
            <a:rPr lang="uk-UA" sz="1600" dirty="0" err="1"/>
            <a:t>Кропінова</a:t>
          </a:r>
          <a:r>
            <a:rPr lang="uk-UA" sz="1600" dirty="0"/>
            <a:t> – </a:t>
          </a:r>
          <a:r>
            <a:rPr lang="uk-UA" sz="1600" dirty="0" err="1"/>
            <a:t>англ.м</a:t>
          </a:r>
          <a:r>
            <a:rPr lang="uk-UA" sz="1600" dirty="0"/>
            <a:t>, </a:t>
          </a:r>
          <a:r>
            <a:rPr lang="uk-UA" sz="1600" dirty="0" err="1"/>
            <a:t>матем</a:t>
          </a:r>
          <a:r>
            <a:rPr lang="uk-UA" sz="1600" dirty="0"/>
            <a:t>, </a:t>
          </a:r>
          <a:r>
            <a:rPr lang="uk-UA" sz="1600" dirty="0" err="1"/>
            <a:t>інформ</a:t>
          </a:r>
          <a:r>
            <a:rPr lang="uk-UA" sz="1600" dirty="0"/>
            <a:t>, </a:t>
          </a:r>
          <a:r>
            <a:rPr lang="uk-UA" sz="1600" dirty="0" err="1"/>
            <a:t>мист</a:t>
          </a:r>
          <a:r>
            <a:rPr lang="uk-UA" sz="1600" dirty="0"/>
            <a:t>.</a:t>
          </a:r>
        </a:p>
      </dgm:t>
    </dgm:pt>
    <dgm:pt modelId="{6183D0CD-5409-423D-9E4F-3DC3602A9FBE}" type="parTrans" cxnId="{73D84DEF-C5C2-496C-9C51-070E25481C7C}">
      <dgm:prSet/>
      <dgm:spPr/>
      <dgm:t>
        <a:bodyPr/>
        <a:lstStyle/>
        <a:p>
          <a:endParaRPr lang="uk-UA"/>
        </a:p>
      </dgm:t>
    </dgm:pt>
    <dgm:pt modelId="{3D3E648E-9996-4FE5-B975-56C92A0F36B3}" type="sibTrans" cxnId="{73D84DEF-C5C2-496C-9C51-070E25481C7C}">
      <dgm:prSet/>
      <dgm:spPr/>
      <dgm:t>
        <a:bodyPr/>
        <a:lstStyle/>
        <a:p>
          <a:endParaRPr lang="uk-UA"/>
        </a:p>
      </dgm:t>
    </dgm:pt>
    <dgm:pt modelId="{8E887165-6947-40F8-816F-258C808ECB5A}">
      <dgm:prSet custT="1"/>
      <dgm:spPr/>
      <dgm:t>
        <a:bodyPr/>
        <a:lstStyle/>
        <a:p>
          <a:r>
            <a:rPr lang="uk-UA" sz="1600" dirty="0" err="1"/>
            <a:t>Рудовол</a:t>
          </a:r>
          <a:r>
            <a:rPr lang="uk-UA" sz="1600" dirty="0"/>
            <a:t> – </a:t>
          </a:r>
          <a:r>
            <a:rPr lang="uk-UA" sz="1600" dirty="0" err="1"/>
            <a:t>англ.м</a:t>
          </a:r>
          <a:r>
            <a:rPr lang="uk-UA" sz="1600" dirty="0"/>
            <a:t>, </a:t>
          </a:r>
          <a:r>
            <a:rPr lang="uk-UA" sz="1600" dirty="0" err="1"/>
            <a:t>вс.іст</a:t>
          </a:r>
          <a:r>
            <a:rPr lang="uk-UA" sz="1600" dirty="0"/>
            <a:t>, </a:t>
          </a:r>
          <a:r>
            <a:rPr lang="uk-UA" sz="1600" dirty="0" err="1"/>
            <a:t>інформ</a:t>
          </a:r>
          <a:r>
            <a:rPr lang="uk-UA" sz="1600" dirty="0"/>
            <a:t>.</a:t>
          </a:r>
        </a:p>
      </dgm:t>
    </dgm:pt>
    <dgm:pt modelId="{B93C8429-DEE1-475B-8723-C669B0592829}" type="parTrans" cxnId="{BE5D6D2B-436F-4822-ADA8-8DA388B5ADDD}">
      <dgm:prSet/>
      <dgm:spPr/>
      <dgm:t>
        <a:bodyPr/>
        <a:lstStyle/>
        <a:p>
          <a:endParaRPr lang="uk-UA"/>
        </a:p>
      </dgm:t>
    </dgm:pt>
    <dgm:pt modelId="{5D2021A0-C82F-4E49-AE1C-0C64F2D574CF}" type="sibTrans" cxnId="{BE5D6D2B-436F-4822-ADA8-8DA388B5ADDD}">
      <dgm:prSet/>
      <dgm:spPr/>
      <dgm:t>
        <a:bodyPr/>
        <a:lstStyle/>
        <a:p>
          <a:endParaRPr lang="uk-UA"/>
        </a:p>
      </dgm:t>
    </dgm:pt>
    <dgm:pt modelId="{414863C0-350C-47A8-9CB6-CC7CB0DE82B8}" type="pres">
      <dgm:prSet presAssocID="{2A0B0528-3E89-4EBA-92A1-107213250E02}" presName="Name0" presStyleCnt="0">
        <dgm:presLayoutVars>
          <dgm:dir/>
          <dgm:animLvl val="lvl"/>
          <dgm:resizeHandles val="exact"/>
        </dgm:presLayoutVars>
      </dgm:prSet>
      <dgm:spPr/>
    </dgm:pt>
    <dgm:pt modelId="{7F1EABE4-445E-43D9-98F0-4A11075CB796}" type="pres">
      <dgm:prSet presAssocID="{B550F57F-23C8-4F01-923B-FA888DE2177A}" presName="composite" presStyleCnt="0"/>
      <dgm:spPr/>
    </dgm:pt>
    <dgm:pt modelId="{59B5A585-6B1F-4B58-893D-A93702D7B4DC}" type="pres">
      <dgm:prSet presAssocID="{B550F57F-23C8-4F01-923B-FA888DE2177A}" presName="parTx" presStyleLbl="alignNode1" presStyleIdx="0" presStyleCnt="3" custScaleY="116497" custLinFactNeighborX="-1276" custLinFactNeighborY="-1595">
        <dgm:presLayoutVars>
          <dgm:chMax val="0"/>
          <dgm:chPref val="0"/>
          <dgm:bulletEnabled val="1"/>
        </dgm:presLayoutVars>
      </dgm:prSet>
      <dgm:spPr/>
    </dgm:pt>
    <dgm:pt modelId="{0906CB9B-25E0-484D-80F9-FBD2166A3908}" type="pres">
      <dgm:prSet presAssocID="{B550F57F-23C8-4F01-923B-FA888DE2177A}" presName="desTx" presStyleLbl="alignAccFollowNode1" presStyleIdx="0" presStyleCnt="3" custLinFactNeighborX="638" custLinFactNeighborY="3482">
        <dgm:presLayoutVars>
          <dgm:bulletEnabled val="1"/>
        </dgm:presLayoutVars>
      </dgm:prSet>
      <dgm:spPr/>
    </dgm:pt>
    <dgm:pt modelId="{93329A30-1425-48A3-B956-A752754AAE58}" type="pres">
      <dgm:prSet presAssocID="{3744A087-C219-4537-89C8-5E33E108CD75}" presName="space" presStyleCnt="0"/>
      <dgm:spPr/>
    </dgm:pt>
    <dgm:pt modelId="{1816086B-787B-4733-8A13-5FAC0A46C4B4}" type="pres">
      <dgm:prSet presAssocID="{3EC2C638-8178-46F6-AC2B-4D3AE56A3861}" presName="composite" presStyleCnt="0"/>
      <dgm:spPr/>
    </dgm:pt>
    <dgm:pt modelId="{335F6BC1-A0D7-4BD3-86BB-4ABB62700394}" type="pres">
      <dgm:prSet presAssocID="{3EC2C638-8178-46F6-AC2B-4D3AE56A3861}" presName="parTx" presStyleLbl="alignNode1" presStyleIdx="1" presStyleCnt="3" custScaleY="125725">
        <dgm:presLayoutVars>
          <dgm:chMax val="0"/>
          <dgm:chPref val="0"/>
          <dgm:bulletEnabled val="1"/>
        </dgm:presLayoutVars>
      </dgm:prSet>
      <dgm:spPr/>
    </dgm:pt>
    <dgm:pt modelId="{C6AF07BB-1BAE-4E13-A650-CDB101D05F82}" type="pres">
      <dgm:prSet presAssocID="{3EC2C638-8178-46F6-AC2B-4D3AE56A3861}" presName="desTx" presStyleLbl="alignAccFollowNode1" presStyleIdx="1" presStyleCnt="3" custLinFactNeighborX="0" custLinFactNeighborY="773">
        <dgm:presLayoutVars>
          <dgm:bulletEnabled val="1"/>
        </dgm:presLayoutVars>
      </dgm:prSet>
      <dgm:spPr/>
    </dgm:pt>
    <dgm:pt modelId="{EE8A4784-81A7-4533-9BDC-FCF5ABBC0D08}" type="pres">
      <dgm:prSet presAssocID="{5D2AA61E-6FA2-4AF4-B0A2-2F7BF0D1E32D}" presName="space" presStyleCnt="0"/>
      <dgm:spPr/>
    </dgm:pt>
    <dgm:pt modelId="{C4A35530-73B9-4225-9379-39FB0ECFD6EC}" type="pres">
      <dgm:prSet presAssocID="{7747E1ED-47A4-4B65-B552-305EDA1EF31B}" presName="composite" presStyleCnt="0"/>
      <dgm:spPr/>
    </dgm:pt>
    <dgm:pt modelId="{1F8EB6CC-56D5-42B2-BB24-FBC948B800F1}" type="pres">
      <dgm:prSet presAssocID="{7747E1ED-47A4-4B65-B552-305EDA1EF31B}" presName="parTx" presStyleLbl="alignNode1" presStyleIdx="2" presStyleCnt="3" custScaleY="129333">
        <dgm:presLayoutVars>
          <dgm:chMax val="0"/>
          <dgm:chPref val="0"/>
          <dgm:bulletEnabled val="1"/>
        </dgm:presLayoutVars>
      </dgm:prSet>
      <dgm:spPr/>
    </dgm:pt>
    <dgm:pt modelId="{09273B07-C147-44CB-887B-664C8ABA11CB}" type="pres">
      <dgm:prSet presAssocID="{7747E1ED-47A4-4B65-B552-305EDA1EF31B}" presName="desTx" presStyleLbl="alignAccFollowNode1" presStyleIdx="2" presStyleCnt="3" custLinFactNeighborX="-216" custLinFactNeighborY="5896">
        <dgm:presLayoutVars>
          <dgm:bulletEnabled val="1"/>
        </dgm:presLayoutVars>
      </dgm:prSet>
      <dgm:spPr/>
    </dgm:pt>
  </dgm:ptLst>
  <dgm:cxnLst>
    <dgm:cxn modelId="{9E311505-DED4-4D2A-A8CA-CBD18328875A}" type="presOf" srcId="{1EC0644F-31DA-4944-A1DE-32A70F09FAC1}" destId="{C6AF07BB-1BAE-4E13-A650-CDB101D05F82}" srcOrd="0" destOrd="4" presId="urn:microsoft.com/office/officeart/2005/8/layout/hList1"/>
    <dgm:cxn modelId="{936EA608-63D2-4025-B089-458CC45FB429}" srcId="{3EC2C638-8178-46F6-AC2B-4D3AE56A3861}" destId="{1EC0644F-31DA-4944-A1DE-32A70F09FAC1}" srcOrd="4" destOrd="0" parTransId="{8E5A3971-E796-4952-A316-09085AFA34FF}" sibTransId="{7A40B56C-C45F-4007-B1B2-F633F4F7884F}"/>
    <dgm:cxn modelId="{E77AC30C-27EB-44F6-8758-63EDFEBFDB14}" srcId="{B550F57F-23C8-4F01-923B-FA888DE2177A}" destId="{035A8932-7C3A-4045-896E-2F9CBC2B661D}" srcOrd="3" destOrd="0" parTransId="{D9B25962-1002-4912-95DA-24AE50581ED7}" sibTransId="{031E83EB-210B-427C-A12F-AEF7E1AB1687}"/>
    <dgm:cxn modelId="{1FB1D415-5955-49B0-B3BB-A7272E3E20D8}" srcId="{7747E1ED-47A4-4B65-B552-305EDA1EF31B}" destId="{45505A2F-84D8-4D1A-837A-DC46669BE260}" srcOrd="6" destOrd="0" parTransId="{6C47F7F7-0CF5-4F23-9ABA-24287D395F14}" sibTransId="{2F34AA31-86A2-4B62-8BFD-DE60429B2180}"/>
    <dgm:cxn modelId="{9EDA6717-11C0-490E-9221-AE3AD19A0478}" type="presOf" srcId="{45505A2F-84D8-4D1A-837A-DC46669BE260}" destId="{09273B07-C147-44CB-887B-664C8ABA11CB}" srcOrd="0" destOrd="6" presId="urn:microsoft.com/office/officeart/2005/8/layout/hList1"/>
    <dgm:cxn modelId="{F0775A1F-94E5-49C3-B1C7-E86F18E5B097}" type="presOf" srcId="{8E887165-6947-40F8-816F-258C808ECB5A}" destId="{09273B07-C147-44CB-887B-664C8ABA11CB}" srcOrd="0" destOrd="10" presId="urn:microsoft.com/office/officeart/2005/8/layout/hList1"/>
    <dgm:cxn modelId="{279DE421-A9AB-4556-AC32-325D5016932A}" srcId="{3EC2C638-8178-46F6-AC2B-4D3AE56A3861}" destId="{B828AA0D-7210-4530-A0FB-985454AC43B1}" srcOrd="8" destOrd="0" parTransId="{942B0212-A184-48A3-BE31-4A70C333836A}" sibTransId="{32D3D0A0-31D6-4DB2-827A-C5D6C05792E9}"/>
    <dgm:cxn modelId="{01CC5C22-9C72-4D49-B855-A05F8DE1C358}" srcId="{7747E1ED-47A4-4B65-B552-305EDA1EF31B}" destId="{DB835456-28CB-4017-A084-64A955522EA1}" srcOrd="1" destOrd="0" parTransId="{55ABAD60-AEBA-4554-BE62-60168A95D2FB}" sibTransId="{ACBDB9C4-07A8-4181-BD9E-63D3F2849EDC}"/>
    <dgm:cxn modelId="{0BAA5924-1AC0-4E35-A29D-F29F70D3ED3D}" type="presOf" srcId="{3A0EE6D0-C657-49EB-9AAA-DD5B0E8C6352}" destId="{C6AF07BB-1BAE-4E13-A650-CDB101D05F82}" srcOrd="0" destOrd="1" presId="urn:microsoft.com/office/officeart/2005/8/layout/hList1"/>
    <dgm:cxn modelId="{19A46A25-B6D8-47B1-A28A-ECC05D0986EF}" srcId="{7747E1ED-47A4-4B65-B552-305EDA1EF31B}" destId="{50CE2AE2-3299-4F5D-BC74-69A64724B933}" srcOrd="8" destOrd="0" parTransId="{F321574F-F271-417D-83D7-EDF967AA2E51}" sibTransId="{9019DC11-14BE-4E57-887E-FDB6A27595E0}"/>
    <dgm:cxn modelId="{2EA54D27-49B4-402F-914F-0B9C5DA74506}" srcId="{3EC2C638-8178-46F6-AC2B-4D3AE56A3861}" destId="{D53D3AEB-376A-4F38-89F9-35C9FB7116B0}" srcOrd="7" destOrd="0" parTransId="{F4B9D3DF-F91F-4F03-A952-D40EE772D4EE}" sibTransId="{654CE7B3-5EAA-4744-975B-4FA4166ADF83}"/>
    <dgm:cxn modelId="{0D0F3F2B-9356-4433-B429-E2D1EC036641}" srcId="{3EC2C638-8178-46F6-AC2B-4D3AE56A3861}" destId="{A572B7CF-6496-4B37-91E6-E5EDF971E119}" srcOrd="2" destOrd="0" parTransId="{5E2370B4-59DA-49F8-8220-74903C6007B8}" sibTransId="{A537F71D-5DA0-481F-A12A-97308E0EE6C2}"/>
    <dgm:cxn modelId="{BE5D6D2B-436F-4822-ADA8-8DA388B5ADDD}" srcId="{7747E1ED-47A4-4B65-B552-305EDA1EF31B}" destId="{8E887165-6947-40F8-816F-258C808ECB5A}" srcOrd="10" destOrd="0" parTransId="{B93C8429-DEE1-475B-8723-C669B0592829}" sibTransId="{5D2021A0-C82F-4E49-AE1C-0C64F2D574CF}"/>
    <dgm:cxn modelId="{A39B1B30-30B8-4D3B-95ED-01A63F505BC0}" srcId="{3EC2C638-8178-46F6-AC2B-4D3AE56A3861}" destId="{479C56D3-6952-449B-B4BF-86ECDE0BA378}" srcOrd="6" destOrd="0" parTransId="{7750B731-B7F9-4FA4-A789-E725FAF1DC24}" sibTransId="{E34E1DA7-F0F2-4DE9-838D-D2B2574EDC8C}"/>
    <dgm:cxn modelId="{FD82713E-FF24-4FB4-91F4-4D30831B50C7}" srcId="{7747E1ED-47A4-4B65-B552-305EDA1EF31B}" destId="{CD7B226F-AA0E-4599-BEC8-C08EDF0EF393}" srcOrd="5" destOrd="0" parTransId="{FBA1884A-9834-49D4-9557-79326ED3B228}" sibTransId="{3CE8652D-A424-4D4E-807E-29109DEF0ED2}"/>
    <dgm:cxn modelId="{BE6B355E-260D-41DF-A2E3-A4AD69CA2EDB}" type="presOf" srcId="{50CE2AE2-3299-4F5D-BC74-69A64724B933}" destId="{09273B07-C147-44CB-887B-664C8ABA11CB}" srcOrd="0" destOrd="8" presId="urn:microsoft.com/office/officeart/2005/8/layout/hList1"/>
    <dgm:cxn modelId="{0FED005F-0D9B-4A87-ACBA-B326D62C1393}" srcId="{3EC2C638-8178-46F6-AC2B-4D3AE56A3861}" destId="{24483F89-3EA2-419C-A10D-C3B0B140C7BE}" srcOrd="0" destOrd="0" parTransId="{BBCCAA5F-63C3-486B-BA8C-F4E6712D3B00}" sibTransId="{E5ED8E54-A1E5-4389-BEB9-0770564A3876}"/>
    <dgm:cxn modelId="{13DF2360-4363-40E0-817D-3ED5337D21A6}" type="presOf" srcId="{B550F57F-23C8-4F01-923B-FA888DE2177A}" destId="{59B5A585-6B1F-4B58-893D-A93702D7B4DC}" srcOrd="0" destOrd="0" presId="urn:microsoft.com/office/officeart/2005/8/layout/hList1"/>
    <dgm:cxn modelId="{D3086964-16DF-4BC0-AF6A-E9CC82104F13}" srcId="{3EC2C638-8178-46F6-AC2B-4D3AE56A3861}" destId="{7D5B53FF-2508-47B7-BA4E-0B3F581E0045}" srcOrd="5" destOrd="0" parTransId="{21FE7929-87CB-4176-B4D8-CC1D59936499}" sibTransId="{8099266B-4D5E-434D-8A30-0D1D84B9FE24}"/>
    <dgm:cxn modelId="{E3A35646-07DE-4BBC-89F2-D22794E6571A}" type="presOf" srcId="{DFBC6978-1C20-41EE-BAB9-97200B17CF15}" destId="{09273B07-C147-44CB-887B-664C8ABA11CB}" srcOrd="0" destOrd="0" presId="urn:microsoft.com/office/officeart/2005/8/layout/hList1"/>
    <dgm:cxn modelId="{E3FF664B-732C-4C97-8C3C-FF8F63E8BD29}" srcId="{B550F57F-23C8-4F01-923B-FA888DE2177A}" destId="{58EC7A38-7993-457E-A902-A171599892FA}" srcOrd="2" destOrd="0" parTransId="{2BCA1F22-225A-41BD-8FD8-62B263543181}" sibTransId="{39EEE712-36C9-4A36-9CED-A0FECF42A7FD}"/>
    <dgm:cxn modelId="{A280AB4B-D72C-470D-92D2-837D32965D71}" type="presOf" srcId="{37C46A26-163D-4752-A3AC-1E0B500477F5}" destId="{09273B07-C147-44CB-887B-664C8ABA11CB}" srcOrd="0" destOrd="3" presId="urn:microsoft.com/office/officeart/2005/8/layout/hList1"/>
    <dgm:cxn modelId="{0DEB294C-DABC-46B1-B0BC-081C6C989D12}" type="presOf" srcId="{8A3FA24A-AF29-4A19-B8D5-DBEBD3D28A85}" destId="{0906CB9B-25E0-484D-80F9-FBD2166A3908}" srcOrd="0" destOrd="1" presId="urn:microsoft.com/office/officeart/2005/8/layout/hList1"/>
    <dgm:cxn modelId="{92F5586E-F8BF-4BC8-86A5-3568B2B9A4DB}" srcId="{7747E1ED-47A4-4B65-B552-305EDA1EF31B}" destId="{69AF64C0-32F3-499C-ADBD-563E9930AED4}" srcOrd="7" destOrd="0" parTransId="{53922025-B2FD-423C-BF14-74A92578640F}" sibTransId="{760E1DFD-3D2F-449B-81CB-6D24C88C0272}"/>
    <dgm:cxn modelId="{1C28BE4F-ED10-4EB8-8198-EEF1905FF82B}" type="presOf" srcId="{2A0B0528-3E89-4EBA-92A1-107213250E02}" destId="{414863C0-350C-47A8-9CB6-CC7CB0DE82B8}" srcOrd="0" destOrd="0" presId="urn:microsoft.com/office/officeart/2005/8/layout/hList1"/>
    <dgm:cxn modelId="{60AE0C56-C395-4A50-BE9C-E3D4FD7D224A}" type="presOf" srcId="{DB835456-28CB-4017-A084-64A955522EA1}" destId="{09273B07-C147-44CB-887B-664C8ABA11CB}" srcOrd="0" destOrd="1" presId="urn:microsoft.com/office/officeart/2005/8/layout/hList1"/>
    <dgm:cxn modelId="{CDB0A276-65A4-4D8D-925E-0A817FD8C48E}" srcId="{B550F57F-23C8-4F01-923B-FA888DE2177A}" destId="{C25F1928-4684-4595-A360-40CA9028F183}" srcOrd="4" destOrd="0" parTransId="{DD2B7FAB-9288-4726-A70C-790A535F27D7}" sibTransId="{EA0C3D92-74D5-416E-ABCA-E7098A3ADC3E}"/>
    <dgm:cxn modelId="{AC7F0F57-999C-4866-AAC1-3543966053FA}" type="presOf" srcId="{7747E1ED-47A4-4B65-B552-305EDA1EF31B}" destId="{1F8EB6CC-56D5-42B2-BB24-FBC948B800F1}" srcOrd="0" destOrd="0" presId="urn:microsoft.com/office/officeart/2005/8/layout/hList1"/>
    <dgm:cxn modelId="{E8559077-0B79-41B8-B3EB-BC7C5B43D620}" srcId="{7747E1ED-47A4-4B65-B552-305EDA1EF31B}" destId="{37C46A26-163D-4752-A3AC-1E0B500477F5}" srcOrd="3" destOrd="0" parTransId="{41F79C2D-43ED-48A2-96AD-AB8597E3419E}" sibTransId="{224B0C72-EC85-4B33-A73C-381E9D491DCC}"/>
    <dgm:cxn modelId="{FACAA184-21FE-4893-B374-5578AC8A6EF7}" type="presOf" srcId="{58EC7A38-7993-457E-A902-A171599892FA}" destId="{0906CB9B-25E0-484D-80F9-FBD2166A3908}" srcOrd="0" destOrd="2" presId="urn:microsoft.com/office/officeart/2005/8/layout/hList1"/>
    <dgm:cxn modelId="{87A8AA86-8A20-4A94-BEB9-A79052AB853B}" type="presOf" srcId="{7D5B53FF-2508-47B7-BA4E-0B3F581E0045}" destId="{C6AF07BB-1BAE-4E13-A650-CDB101D05F82}" srcOrd="0" destOrd="5" presId="urn:microsoft.com/office/officeart/2005/8/layout/hList1"/>
    <dgm:cxn modelId="{FF5C9F89-7A67-49EE-9D1B-C60D3D966A9D}" srcId="{3EC2C638-8178-46F6-AC2B-4D3AE56A3861}" destId="{3A0EE6D0-C657-49EB-9AAA-DD5B0E8C6352}" srcOrd="1" destOrd="0" parTransId="{E30D19A8-7BB3-4EF1-AA6A-7EC9C2D7A01A}" sibTransId="{E42ADDE2-E914-4C86-871F-3403951DDA8A}"/>
    <dgm:cxn modelId="{E9486D8D-76CC-4E99-B62C-CE60C09F9B20}" srcId="{7747E1ED-47A4-4B65-B552-305EDA1EF31B}" destId="{A1236D65-1D89-4CE2-9158-FF53C6CA2C75}" srcOrd="4" destOrd="0" parTransId="{31BB998C-43F0-4A31-84E7-3F4EA5AA0BCC}" sibTransId="{57AA4883-6F19-48B8-8691-45DE7A2FB1F1}"/>
    <dgm:cxn modelId="{A8C61F92-691C-4A3E-A90D-3BCBF0ECD797}" type="presOf" srcId="{A572B7CF-6496-4B37-91E6-E5EDF971E119}" destId="{C6AF07BB-1BAE-4E13-A650-CDB101D05F82}" srcOrd="0" destOrd="2" presId="urn:microsoft.com/office/officeart/2005/8/layout/hList1"/>
    <dgm:cxn modelId="{C0DF439A-EE25-41BB-9CAF-B0478620F7C6}" type="presOf" srcId="{035A8932-7C3A-4045-896E-2F9CBC2B661D}" destId="{0906CB9B-25E0-484D-80F9-FBD2166A3908}" srcOrd="0" destOrd="3" presId="urn:microsoft.com/office/officeart/2005/8/layout/hList1"/>
    <dgm:cxn modelId="{C1315B9F-B936-4CC6-B6FA-C1941F63D0E2}" srcId="{B550F57F-23C8-4F01-923B-FA888DE2177A}" destId="{CAA00F9E-3B91-435B-8A8F-35D99F10C085}" srcOrd="0" destOrd="0" parTransId="{3CE25393-C07E-4030-8678-54DB5C66CC8F}" sibTransId="{AA6B7FDC-7A30-49A6-A7C0-1AEE388AD649}"/>
    <dgm:cxn modelId="{5BEB19AA-0DD4-46B5-9E4B-0897096E22A9}" type="presOf" srcId="{7799E7DF-E1AA-4839-902F-D96706858132}" destId="{C6AF07BB-1BAE-4E13-A650-CDB101D05F82}" srcOrd="0" destOrd="3" presId="urn:microsoft.com/office/officeart/2005/8/layout/hList1"/>
    <dgm:cxn modelId="{F9E530AC-1C9A-42A1-95DF-34F82DB735E0}" type="presOf" srcId="{24483F89-3EA2-419C-A10D-C3B0B140C7BE}" destId="{C6AF07BB-1BAE-4E13-A650-CDB101D05F82}" srcOrd="0" destOrd="0" presId="urn:microsoft.com/office/officeart/2005/8/layout/hList1"/>
    <dgm:cxn modelId="{8F7457B4-BD92-4D98-8E03-AE56421DA211}" srcId="{2A0B0528-3E89-4EBA-92A1-107213250E02}" destId="{7747E1ED-47A4-4B65-B552-305EDA1EF31B}" srcOrd="2" destOrd="0" parTransId="{05FF9849-ED3A-4DB6-AC17-954C1260217D}" sibTransId="{547D1CCC-DE2A-41C7-8819-4E523E2672B2}"/>
    <dgm:cxn modelId="{84EA7AB5-493C-4F0A-82FF-0ADD559ADE3D}" srcId="{7747E1ED-47A4-4B65-B552-305EDA1EF31B}" destId="{FD3CC8A9-9846-46AF-8661-8A9C396FBBB6}" srcOrd="2" destOrd="0" parTransId="{9E28C1CE-07F5-4118-9F4D-C7BCFE8E150F}" sibTransId="{EE717C82-E687-46C9-8065-BCFA2D31ACFE}"/>
    <dgm:cxn modelId="{F20B26BE-BC47-4C7C-9812-69BF5D813E97}" type="presOf" srcId="{69AF64C0-32F3-499C-ADBD-563E9930AED4}" destId="{09273B07-C147-44CB-887B-664C8ABA11CB}" srcOrd="0" destOrd="7" presId="urn:microsoft.com/office/officeart/2005/8/layout/hList1"/>
    <dgm:cxn modelId="{5C1E5FBE-8D19-4099-ADDA-AD68D33751CA}" type="presOf" srcId="{B828AA0D-7210-4530-A0FB-985454AC43B1}" destId="{C6AF07BB-1BAE-4E13-A650-CDB101D05F82}" srcOrd="0" destOrd="8" presId="urn:microsoft.com/office/officeart/2005/8/layout/hList1"/>
    <dgm:cxn modelId="{005837C0-1A5B-4788-B278-40F3E7850D37}" type="presOf" srcId="{CD7B226F-AA0E-4599-BEC8-C08EDF0EF393}" destId="{09273B07-C147-44CB-887B-664C8ABA11CB}" srcOrd="0" destOrd="5" presId="urn:microsoft.com/office/officeart/2005/8/layout/hList1"/>
    <dgm:cxn modelId="{B9D8C6C0-B76E-42B8-B045-F9215BAD6297}" type="presOf" srcId="{CAA00F9E-3B91-435B-8A8F-35D99F10C085}" destId="{0906CB9B-25E0-484D-80F9-FBD2166A3908}" srcOrd="0" destOrd="0" presId="urn:microsoft.com/office/officeart/2005/8/layout/hList1"/>
    <dgm:cxn modelId="{BC530FC6-2E5A-4B2E-8980-14DF850ED888}" type="presOf" srcId="{C25F1928-4684-4595-A360-40CA9028F183}" destId="{0906CB9B-25E0-484D-80F9-FBD2166A3908}" srcOrd="0" destOrd="4" presId="urn:microsoft.com/office/officeart/2005/8/layout/hList1"/>
    <dgm:cxn modelId="{B94358CA-3658-4E36-96BE-DADAFA213DA8}" srcId="{2A0B0528-3E89-4EBA-92A1-107213250E02}" destId="{B550F57F-23C8-4F01-923B-FA888DE2177A}" srcOrd="0" destOrd="0" parTransId="{C803ABAA-DC28-4A0F-82CB-A0E27733147E}" sibTransId="{3744A087-C219-4537-89C8-5E33E108CD75}"/>
    <dgm:cxn modelId="{F52E89CD-B52A-45B4-8524-B1313C9E684D}" type="presOf" srcId="{A1236D65-1D89-4CE2-9158-FF53C6CA2C75}" destId="{09273B07-C147-44CB-887B-664C8ABA11CB}" srcOrd="0" destOrd="4" presId="urn:microsoft.com/office/officeart/2005/8/layout/hList1"/>
    <dgm:cxn modelId="{CABE73DD-A2B7-42BF-8AAE-8A70A3012B79}" srcId="{2A0B0528-3E89-4EBA-92A1-107213250E02}" destId="{3EC2C638-8178-46F6-AC2B-4D3AE56A3861}" srcOrd="1" destOrd="0" parTransId="{FC578B20-D522-4F8B-B99F-75D06357D4AE}" sibTransId="{5D2AA61E-6FA2-4AF4-B0A2-2F7BF0D1E32D}"/>
    <dgm:cxn modelId="{9035C3E1-A984-4F7E-9CC6-0F80C4FBEBFA}" type="presOf" srcId="{479C56D3-6952-449B-B4BF-86ECDE0BA378}" destId="{C6AF07BB-1BAE-4E13-A650-CDB101D05F82}" srcOrd="0" destOrd="6" presId="urn:microsoft.com/office/officeart/2005/8/layout/hList1"/>
    <dgm:cxn modelId="{F01D6FEA-6E09-41E3-ABC3-4EAC38A9262C}" type="presOf" srcId="{0A50E50F-9105-4D99-8425-ED53695853C4}" destId="{09273B07-C147-44CB-887B-664C8ABA11CB}" srcOrd="0" destOrd="9" presId="urn:microsoft.com/office/officeart/2005/8/layout/hList1"/>
    <dgm:cxn modelId="{A17672EB-FE9A-4F40-B376-4BD5662A5C0F}" type="presOf" srcId="{D53D3AEB-376A-4F38-89F9-35C9FB7116B0}" destId="{C6AF07BB-1BAE-4E13-A650-CDB101D05F82}" srcOrd="0" destOrd="7" presId="urn:microsoft.com/office/officeart/2005/8/layout/hList1"/>
    <dgm:cxn modelId="{73D84DEF-C5C2-496C-9C51-070E25481C7C}" srcId="{7747E1ED-47A4-4B65-B552-305EDA1EF31B}" destId="{0A50E50F-9105-4D99-8425-ED53695853C4}" srcOrd="9" destOrd="0" parTransId="{6183D0CD-5409-423D-9E4F-3DC3602A9FBE}" sibTransId="{3D3E648E-9996-4FE5-B975-56C92A0F36B3}"/>
    <dgm:cxn modelId="{CC9057F0-E416-46ED-AE32-D22A19D9E8F7}" srcId="{B550F57F-23C8-4F01-923B-FA888DE2177A}" destId="{8A3FA24A-AF29-4A19-B8D5-DBEBD3D28A85}" srcOrd="1" destOrd="0" parTransId="{FE73AC69-0387-4D5A-A422-394BCD6B5399}" sibTransId="{3C89569C-8BF5-4FC8-84FA-28A2F7964747}"/>
    <dgm:cxn modelId="{BA9525F3-D16D-4A43-8EEC-E154881FFD15}" srcId="{7747E1ED-47A4-4B65-B552-305EDA1EF31B}" destId="{DFBC6978-1C20-41EE-BAB9-97200B17CF15}" srcOrd="0" destOrd="0" parTransId="{12596CE5-A41D-40E7-8BAF-E2ECC20A7B3E}" sibTransId="{ADFFB283-2483-460D-89E5-C68DCD1411CB}"/>
    <dgm:cxn modelId="{F7E85AF3-CCD9-4A42-AD9B-7D10F13F000C}" type="presOf" srcId="{3EC2C638-8178-46F6-AC2B-4D3AE56A3861}" destId="{335F6BC1-A0D7-4BD3-86BB-4ABB62700394}" srcOrd="0" destOrd="0" presId="urn:microsoft.com/office/officeart/2005/8/layout/hList1"/>
    <dgm:cxn modelId="{6B4999F6-2D62-417C-AD67-14EEAF2E3E75}" srcId="{3EC2C638-8178-46F6-AC2B-4D3AE56A3861}" destId="{7799E7DF-E1AA-4839-902F-D96706858132}" srcOrd="3" destOrd="0" parTransId="{E7C31C05-BC00-412B-8721-45FE0F586491}" sibTransId="{0786AAFE-27B6-4418-AF6E-46A872947B35}"/>
    <dgm:cxn modelId="{44C87FFA-42C1-4BEF-B36E-06A71794EF7E}" type="presOf" srcId="{FD3CC8A9-9846-46AF-8661-8A9C396FBBB6}" destId="{09273B07-C147-44CB-887B-664C8ABA11CB}" srcOrd="0" destOrd="2" presId="urn:microsoft.com/office/officeart/2005/8/layout/hList1"/>
    <dgm:cxn modelId="{FBDA830C-A277-4C98-9C15-21884C3AD2B9}" type="presParOf" srcId="{414863C0-350C-47A8-9CB6-CC7CB0DE82B8}" destId="{7F1EABE4-445E-43D9-98F0-4A11075CB796}" srcOrd="0" destOrd="0" presId="urn:microsoft.com/office/officeart/2005/8/layout/hList1"/>
    <dgm:cxn modelId="{03A13015-DAB8-498B-9192-56417E74C491}" type="presParOf" srcId="{7F1EABE4-445E-43D9-98F0-4A11075CB796}" destId="{59B5A585-6B1F-4B58-893D-A93702D7B4DC}" srcOrd="0" destOrd="0" presId="urn:microsoft.com/office/officeart/2005/8/layout/hList1"/>
    <dgm:cxn modelId="{4D493BD9-C46C-4AAE-8162-0D2832371DB4}" type="presParOf" srcId="{7F1EABE4-445E-43D9-98F0-4A11075CB796}" destId="{0906CB9B-25E0-484D-80F9-FBD2166A3908}" srcOrd="1" destOrd="0" presId="urn:microsoft.com/office/officeart/2005/8/layout/hList1"/>
    <dgm:cxn modelId="{CD19CFD1-4BED-4F27-AA43-D2034C4A6CCB}" type="presParOf" srcId="{414863C0-350C-47A8-9CB6-CC7CB0DE82B8}" destId="{93329A30-1425-48A3-B956-A752754AAE58}" srcOrd="1" destOrd="0" presId="urn:microsoft.com/office/officeart/2005/8/layout/hList1"/>
    <dgm:cxn modelId="{969D538E-063D-4F5C-9076-BE9F0A338C9C}" type="presParOf" srcId="{414863C0-350C-47A8-9CB6-CC7CB0DE82B8}" destId="{1816086B-787B-4733-8A13-5FAC0A46C4B4}" srcOrd="2" destOrd="0" presId="urn:microsoft.com/office/officeart/2005/8/layout/hList1"/>
    <dgm:cxn modelId="{3E143803-88AA-4E5B-A4CD-5CBF5899AC86}" type="presParOf" srcId="{1816086B-787B-4733-8A13-5FAC0A46C4B4}" destId="{335F6BC1-A0D7-4BD3-86BB-4ABB62700394}" srcOrd="0" destOrd="0" presId="urn:microsoft.com/office/officeart/2005/8/layout/hList1"/>
    <dgm:cxn modelId="{0BFC8E3D-FF3A-47F9-BEC0-69C434637BB9}" type="presParOf" srcId="{1816086B-787B-4733-8A13-5FAC0A46C4B4}" destId="{C6AF07BB-1BAE-4E13-A650-CDB101D05F82}" srcOrd="1" destOrd="0" presId="urn:microsoft.com/office/officeart/2005/8/layout/hList1"/>
    <dgm:cxn modelId="{A9E2E7B3-F7EC-4CDB-8FB6-5D0E7C322ED6}" type="presParOf" srcId="{414863C0-350C-47A8-9CB6-CC7CB0DE82B8}" destId="{EE8A4784-81A7-4533-9BDC-FCF5ABBC0D08}" srcOrd="3" destOrd="0" presId="urn:microsoft.com/office/officeart/2005/8/layout/hList1"/>
    <dgm:cxn modelId="{335DBC8F-93E4-4C4D-9491-66130BCBE09A}" type="presParOf" srcId="{414863C0-350C-47A8-9CB6-CC7CB0DE82B8}" destId="{C4A35530-73B9-4225-9379-39FB0ECFD6EC}" srcOrd="4" destOrd="0" presId="urn:microsoft.com/office/officeart/2005/8/layout/hList1"/>
    <dgm:cxn modelId="{01D69517-C9DC-491C-AD2F-2F4AEBE71F7F}" type="presParOf" srcId="{C4A35530-73B9-4225-9379-39FB0ECFD6EC}" destId="{1F8EB6CC-56D5-42B2-BB24-FBC948B800F1}" srcOrd="0" destOrd="0" presId="urn:microsoft.com/office/officeart/2005/8/layout/hList1"/>
    <dgm:cxn modelId="{3A5C7E8E-CC62-468E-962C-253C76203BE5}" type="presParOf" srcId="{C4A35530-73B9-4225-9379-39FB0ECFD6EC}" destId="{09273B07-C147-44CB-887B-664C8ABA11C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E8F46F8-B90A-4993-9426-A0233226C06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89A8214-75FD-486C-8A07-2F91A6487B1B}">
      <dgm:prSet phldrT="[Текст]"/>
      <dgm:spPr/>
      <dgm:t>
        <a:bodyPr/>
        <a:lstStyle/>
        <a:p>
          <a:r>
            <a:rPr lang="uk-UA" dirty="0"/>
            <a:t>Всього по 10-м</a:t>
          </a:r>
        </a:p>
      </dgm:t>
    </dgm:pt>
    <dgm:pt modelId="{281FDFC3-419B-467C-A8D8-0499F9E703FD}" type="parTrans" cxnId="{1AFE41F5-40FC-484E-8D45-6B98D12C2564}">
      <dgm:prSet/>
      <dgm:spPr/>
      <dgm:t>
        <a:bodyPr/>
        <a:lstStyle/>
        <a:p>
          <a:endParaRPr lang="uk-UA"/>
        </a:p>
      </dgm:t>
    </dgm:pt>
    <dgm:pt modelId="{16384DA0-46E8-44C9-AB82-436A84026FE5}" type="sibTrans" cxnId="{1AFE41F5-40FC-484E-8D45-6B98D12C2564}">
      <dgm:prSet/>
      <dgm:spPr/>
      <dgm:t>
        <a:bodyPr/>
        <a:lstStyle/>
        <a:p>
          <a:endParaRPr lang="uk-UA"/>
        </a:p>
      </dgm:t>
    </dgm:pt>
    <dgm:pt modelId="{C8B20360-B516-4011-9CEA-DDF838118C45}">
      <dgm:prSet phldrT="[Текст]" custT="1"/>
      <dgm:spPr/>
      <dgm:t>
        <a:bodyPr/>
        <a:lstStyle/>
        <a:p>
          <a:r>
            <a:rPr lang="uk-UA" sz="2400" dirty="0"/>
            <a:t>Рейтинг – 64,56%   Успішність – 86%  </a:t>
          </a:r>
        </a:p>
        <a:p>
          <a:r>
            <a:rPr lang="uk-UA" sz="2400" dirty="0"/>
            <a:t>Якість – 39%	Високий бал – 5% </a:t>
          </a:r>
        </a:p>
      </dgm:t>
    </dgm:pt>
    <dgm:pt modelId="{02A3A51A-EBE3-4ADD-965C-D7198AD4DF0D}" type="parTrans" cxnId="{8086FF1E-8CC0-4C38-834B-00BB87457CE3}">
      <dgm:prSet/>
      <dgm:spPr/>
      <dgm:t>
        <a:bodyPr/>
        <a:lstStyle/>
        <a:p>
          <a:endParaRPr lang="uk-UA"/>
        </a:p>
      </dgm:t>
    </dgm:pt>
    <dgm:pt modelId="{BE501763-383E-4DD5-92C1-EBCD1EA580AE}" type="sibTrans" cxnId="{8086FF1E-8CC0-4C38-834B-00BB87457CE3}">
      <dgm:prSet/>
      <dgm:spPr/>
      <dgm:t>
        <a:bodyPr/>
        <a:lstStyle/>
        <a:p>
          <a:endParaRPr lang="uk-UA"/>
        </a:p>
      </dgm:t>
    </dgm:pt>
    <dgm:pt modelId="{4DCC7F36-383E-44F3-B901-6C4F026E9ED0}">
      <dgm:prSet phldrT="[Текст]" custT="1"/>
      <dgm:spPr/>
      <dgm:t>
        <a:bodyPr/>
        <a:lstStyle/>
        <a:p>
          <a:r>
            <a:rPr lang="uk-UA" sz="2400" dirty="0"/>
            <a:t>	64,33%		89,9%</a:t>
          </a:r>
        </a:p>
        <a:p>
          <a:r>
            <a:rPr lang="uk-UA" sz="2400" dirty="0"/>
            <a:t>	41,63%		4%</a:t>
          </a:r>
        </a:p>
      </dgm:t>
    </dgm:pt>
    <dgm:pt modelId="{2F4C989C-900D-47D2-BCC2-E38E5A6B2AF6}" type="parTrans" cxnId="{6E2A47A1-B2FF-43D1-80B8-9AC75ECB1427}">
      <dgm:prSet/>
      <dgm:spPr/>
      <dgm:t>
        <a:bodyPr/>
        <a:lstStyle/>
        <a:p>
          <a:endParaRPr lang="uk-UA"/>
        </a:p>
      </dgm:t>
    </dgm:pt>
    <dgm:pt modelId="{F71DF7FA-AA8F-449E-8CC6-5661F2FB2ACF}" type="sibTrans" cxnId="{6E2A47A1-B2FF-43D1-80B8-9AC75ECB1427}">
      <dgm:prSet/>
      <dgm:spPr/>
      <dgm:t>
        <a:bodyPr/>
        <a:lstStyle/>
        <a:p>
          <a:endParaRPr lang="uk-UA"/>
        </a:p>
      </dgm:t>
    </dgm:pt>
    <dgm:pt modelId="{ED9CC89A-ADDA-42F4-AD3B-42673CF48DBD}" type="pres">
      <dgm:prSet presAssocID="{CE8F46F8-B90A-4993-9426-A0233226C060}" presName="linear" presStyleCnt="0">
        <dgm:presLayoutVars>
          <dgm:dir/>
          <dgm:animLvl val="lvl"/>
          <dgm:resizeHandles val="exact"/>
        </dgm:presLayoutVars>
      </dgm:prSet>
      <dgm:spPr/>
    </dgm:pt>
    <dgm:pt modelId="{8AC7BC85-988A-450B-9F86-CF05989CFD45}" type="pres">
      <dgm:prSet presAssocID="{D89A8214-75FD-486C-8A07-2F91A6487B1B}" presName="parentLin" presStyleCnt="0"/>
      <dgm:spPr/>
    </dgm:pt>
    <dgm:pt modelId="{662D3BF4-AD4C-4479-8B8C-7BEB00F14309}" type="pres">
      <dgm:prSet presAssocID="{D89A8214-75FD-486C-8A07-2F91A6487B1B}" presName="parentLeftMargin" presStyleLbl="node1" presStyleIdx="0" presStyleCnt="3"/>
      <dgm:spPr/>
    </dgm:pt>
    <dgm:pt modelId="{7D925341-B70D-46D6-841C-71DEF3F29C19}" type="pres">
      <dgm:prSet presAssocID="{D89A8214-75FD-486C-8A07-2F91A6487B1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EDA41FB-B0A5-4314-AF9A-3D9EA6335A48}" type="pres">
      <dgm:prSet presAssocID="{D89A8214-75FD-486C-8A07-2F91A6487B1B}" presName="negativeSpace" presStyleCnt="0"/>
      <dgm:spPr/>
    </dgm:pt>
    <dgm:pt modelId="{580D186E-9A1C-4662-A3A5-F788008A4F3F}" type="pres">
      <dgm:prSet presAssocID="{D89A8214-75FD-486C-8A07-2F91A6487B1B}" presName="childText" presStyleLbl="conFgAcc1" presStyleIdx="0" presStyleCnt="3">
        <dgm:presLayoutVars>
          <dgm:bulletEnabled val="1"/>
        </dgm:presLayoutVars>
      </dgm:prSet>
      <dgm:spPr/>
    </dgm:pt>
    <dgm:pt modelId="{3EFBD7D2-258A-4D9A-9015-6704E49E346D}" type="pres">
      <dgm:prSet presAssocID="{16384DA0-46E8-44C9-AB82-436A84026FE5}" presName="spaceBetweenRectangles" presStyleCnt="0"/>
      <dgm:spPr/>
    </dgm:pt>
    <dgm:pt modelId="{1B7C4705-7B89-4CC4-BC1C-2FA288001A32}" type="pres">
      <dgm:prSet presAssocID="{C8B20360-B516-4011-9CEA-DDF838118C45}" presName="parentLin" presStyleCnt="0"/>
      <dgm:spPr/>
    </dgm:pt>
    <dgm:pt modelId="{D4FF3190-C6ED-4B50-A7EA-A91045DCF7A0}" type="pres">
      <dgm:prSet presAssocID="{C8B20360-B516-4011-9CEA-DDF838118C45}" presName="parentLeftMargin" presStyleLbl="node1" presStyleIdx="0" presStyleCnt="3"/>
      <dgm:spPr/>
    </dgm:pt>
    <dgm:pt modelId="{EA0192B8-DDDC-497C-B46D-BEFDB43C730C}" type="pres">
      <dgm:prSet presAssocID="{C8B20360-B516-4011-9CEA-DDF838118C4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BEF6DD6-FBB6-4B3C-9729-8CA16DC265D9}" type="pres">
      <dgm:prSet presAssocID="{C8B20360-B516-4011-9CEA-DDF838118C45}" presName="negativeSpace" presStyleCnt="0"/>
      <dgm:spPr/>
    </dgm:pt>
    <dgm:pt modelId="{D04B7EDD-B673-4F19-81D5-CBE7685A6B67}" type="pres">
      <dgm:prSet presAssocID="{C8B20360-B516-4011-9CEA-DDF838118C45}" presName="childText" presStyleLbl="conFgAcc1" presStyleIdx="1" presStyleCnt="3">
        <dgm:presLayoutVars>
          <dgm:bulletEnabled val="1"/>
        </dgm:presLayoutVars>
      </dgm:prSet>
      <dgm:spPr/>
    </dgm:pt>
    <dgm:pt modelId="{2917A7DC-7300-43E2-B617-7836CD85E523}" type="pres">
      <dgm:prSet presAssocID="{BE501763-383E-4DD5-92C1-EBCD1EA580AE}" presName="spaceBetweenRectangles" presStyleCnt="0"/>
      <dgm:spPr/>
    </dgm:pt>
    <dgm:pt modelId="{163F0CCF-A101-4FD8-8ACE-9C083212391F}" type="pres">
      <dgm:prSet presAssocID="{4DCC7F36-383E-44F3-B901-6C4F026E9ED0}" presName="parentLin" presStyleCnt="0"/>
      <dgm:spPr/>
    </dgm:pt>
    <dgm:pt modelId="{0CF43ED0-850D-4C4D-B5BB-53439C0CF630}" type="pres">
      <dgm:prSet presAssocID="{4DCC7F36-383E-44F3-B901-6C4F026E9ED0}" presName="parentLeftMargin" presStyleLbl="node1" presStyleIdx="1" presStyleCnt="3"/>
      <dgm:spPr/>
    </dgm:pt>
    <dgm:pt modelId="{F109C9B6-276A-47F9-8C49-E7A81D49A36C}" type="pres">
      <dgm:prSet presAssocID="{4DCC7F36-383E-44F3-B901-6C4F026E9ED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FA87DC0-6AF6-4788-A741-6ACF30977C79}" type="pres">
      <dgm:prSet presAssocID="{4DCC7F36-383E-44F3-B901-6C4F026E9ED0}" presName="negativeSpace" presStyleCnt="0"/>
      <dgm:spPr/>
    </dgm:pt>
    <dgm:pt modelId="{0124B843-182A-4D1E-B0B0-C91FD522D227}" type="pres">
      <dgm:prSet presAssocID="{4DCC7F36-383E-44F3-B901-6C4F026E9ED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8E47906-EBEF-40A5-B696-A3C07AB0FB48}" type="presOf" srcId="{D89A8214-75FD-486C-8A07-2F91A6487B1B}" destId="{662D3BF4-AD4C-4479-8B8C-7BEB00F14309}" srcOrd="0" destOrd="0" presId="urn:microsoft.com/office/officeart/2005/8/layout/list1"/>
    <dgm:cxn modelId="{8086FF1E-8CC0-4C38-834B-00BB87457CE3}" srcId="{CE8F46F8-B90A-4993-9426-A0233226C060}" destId="{C8B20360-B516-4011-9CEA-DDF838118C45}" srcOrd="1" destOrd="0" parTransId="{02A3A51A-EBE3-4ADD-965C-D7198AD4DF0D}" sibTransId="{BE501763-383E-4DD5-92C1-EBCD1EA580AE}"/>
    <dgm:cxn modelId="{AEA6D34A-AEA2-4D64-B635-20F1A612BB31}" type="presOf" srcId="{D89A8214-75FD-486C-8A07-2F91A6487B1B}" destId="{7D925341-B70D-46D6-841C-71DEF3F29C19}" srcOrd="1" destOrd="0" presId="urn:microsoft.com/office/officeart/2005/8/layout/list1"/>
    <dgm:cxn modelId="{4C095878-5FD9-4538-8D0C-DB298CDBD05D}" type="presOf" srcId="{4DCC7F36-383E-44F3-B901-6C4F026E9ED0}" destId="{F109C9B6-276A-47F9-8C49-E7A81D49A36C}" srcOrd="1" destOrd="0" presId="urn:microsoft.com/office/officeart/2005/8/layout/list1"/>
    <dgm:cxn modelId="{5B04C58B-E25A-4D70-825B-854E82DBA39C}" type="presOf" srcId="{C8B20360-B516-4011-9CEA-DDF838118C45}" destId="{EA0192B8-DDDC-497C-B46D-BEFDB43C730C}" srcOrd="1" destOrd="0" presId="urn:microsoft.com/office/officeart/2005/8/layout/list1"/>
    <dgm:cxn modelId="{6E2A47A1-B2FF-43D1-80B8-9AC75ECB1427}" srcId="{CE8F46F8-B90A-4993-9426-A0233226C060}" destId="{4DCC7F36-383E-44F3-B901-6C4F026E9ED0}" srcOrd="2" destOrd="0" parTransId="{2F4C989C-900D-47D2-BCC2-E38E5A6B2AF6}" sibTransId="{F71DF7FA-AA8F-449E-8CC6-5661F2FB2ACF}"/>
    <dgm:cxn modelId="{3A4E6FAD-1A28-4031-9AC5-89530271C2A0}" type="presOf" srcId="{C8B20360-B516-4011-9CEA-DDF838118C45}" destId="{D4FF3190-C6ED-4B50-A7EA-A91045DCF7A0}" srcOrd="0" destOrd="0" presId="urn:microsoft.com/office/officeart/2005/8/layout/list1"/>
    <dgm:cxn modelId="{339751AE-047C-4B7F-B533-A19E083138A4}" type="presOf" srcId="{CE8F46F8-B90A-4993-9426-A0233226C060}" destId="{ED9CC89A-ADDA-42F4-AD3B-42673CF48DBD}" srcOrd="0" destOrd="0" presId="urn:microsoft.com/office/officeart/2005/8/layout/list1"/>
    <dgm:cxn modelId="{8C701FD9-F277-4F3C-AA11-160ABEA18569}" type="presOf" srcId="{4DCC7F36-383E-44F3-B901-6C4F026E9ED0}" destId="{0CF43ED0-850D-4C4D-B5BB-53439C0CF630}" srcOrd="0" destOrd="0" presId="urn:microsoft.com/office/officeart/2005/8/layout/list1"/>
    <dgm:cxn modelId="{1AFE41F5-40FC-484E-8D45-6B98D12C2564}" srcId="{CE8F46F8-B90A-4993-9426-A0233226C060}" destId="{D89A8214-75FD-486C-8A07-2F91A6487B1B}" srcOrd="0" destOrd="0" parTransId="{281FDFC3-419B-467C-A8D8-0499F9E703FD}" sibTransId="{16384DA0-46E8-44C9-AB82-436A84026FE5}"/>
    <dgm:cxn modelId="{FF4F2300-AAA0-4308-8EBC-6D676DA294CE}" type="presParOf" srcId="{ED9CC89A-ADDA-42F4-AD3B-42673CF48DBD}" destId="{8AC7BC85-988A-450B-9F86-CF05989CFD45}" srcOrd="0" destOrd="0" presId="urn:microsoft.com/office/officeart/2005/8/layout/list1"/>
    <dgm:cxn modelId="{A79D38F6-B06A-4488-84DD-3E38B769A9DE}" type="presParOf" srcId="{8AC7BC85-988A-450B-9F86-CF05989CFD45}" destId="{662D3BF4-AD4C-4479-8B8C-7BEB00F14309}" srcOrd="0" destOrd="0" presId="urn:microsoft.com/office/officeart/2005/8/layout/list1"/>
    <dgm:cxn modelId="{9472C781-6176-4FCE-A522-B0048B4B01D4}" type="presParOf" srcId="{8AC7BC85-988A-450B-9F86-CF05989CFD45}" destId="{7D925341-B70D-46D6-841C-71DEF3F29C19}" srcOrd="1" destOrd="0" presId="urn:microsoft.com/office/officeart/2005/8/layout/list1"/>
    <dgm:cxn modelId="{1CC442D3-7385-4094-B49F-0BD8146B5A78}" type="presParOf" srcId="{ED9CC89A-ADDA-42F4-AD3B-42673CF48DBD}" destId="{AEDA41FB-B0A5-4314-AF9A-3D9EA6335A48}" srcOrd="1" destOrd="0" presId="urn:microsoft.com/office/officeart/2005/8/layout/list1"/>
    <dgm:cxn modelId="{9C85F1D7-1101-450E-B136-735E7EA2100B}" type="presParOf" srcId="{ED9CC89A-ADDA-42F4-AD3B-42673CF48DBD}" destId="{580D186E-9A1C-4662-A3A5-F788008A4F3F}" srcOrd="2" destOrd="0" presId="urn:microsoft.com/office/officeart/2005/8/layout/list1"/>
    <dgm:cxn modelId="{CDC3E7F9-DB44-49EF-BB4D-97CC1C7B49C7}" type="presParOf" srcId="{ED9CC89A-ADDA-42F4-AD3B-42673CF48DBD}" destId="{3EFBD7D2-258A-4D9A-9015-6704E49E346D}" srcOrd="3" destOrd="0" presId="urn:microsoft.com/office/officeart/2005/8/layout/list1"/>
    <dgm:cxn modelId="{7928C95E-CA94-483D-A5A3-222E8C7794B9}" type="presParOf" srcId="{ED9CC89A-ADDA-42F4-AD3B-42673CF48DBD}" destId="{1B7C4705-7B89-4CC4-BC1C-2FA288001A32}" srcOrd="4" destOrd="0" presId="urn:microsoft.com/office/officeart/2005/8/layout/list1"/>
    <dgm:cxn modelId="{99E66B54-84D6-47A2-81B6-65A4413A12C6}" type="presParOf" srcId="{1B7C4705-7B89-4CC4-BC1C-2FA288001A32}" destId="{D4FF3190-C6ED-4B50-A7EA-A91045DCF7A0}" srcOrd="0" destOrd="0" presId="urn:microsoft.com/office/officeart/2005/8/layout/list1"/>
    <dgm:cxn modelId="{46C8E148-2354-4634-BB40-2AC7FA1CE2CF}" type="presParOf" srcId="{1B7C4705-7B89-4CC4-BC1C-2FA288001A32}" destId="{EA0192B8-DDDC-497C-B46D-BEFDB43C730C}" srcOrd="1" destOrd="0" presId="urn:microsoft.com/office/officeart/2005/8/layout/list1"/>
    <dgm:cxn modelId="{5864FF28-D982-4643-B71D-16AB10F9DF62}" type="presParOf" srcId="{ED9CC89A-ADDA-42F4-AD3B-42673CF48DBD}" destId="{EBEF6DD6-FBB6-4B3C-9729-8CA16DC265D9}" srcOrd="5" destOrd="0" presId="urn:microsoft.com/office/officeart/2005/8/layout/list1"/>
    <dgm:cxn modelId="{443C83B2-85D6-4F76-9221-ABE63DD48193}" type="presParOf" srcId="{ED9CC89A-ADDA-42F4-AD3B-42673CF48DBD}" destId="{D04B7EDD-B673-4F19-81D5-CBE7685A6B67}" srcOrd="6" destOrd="0" presId="urn:microsoft.com/office/officeart/2005/8/layout/list1"/>
    <dgm:cxn modelId="{6B2751EC-1FC5-401A-86F0-FB6D911CB7C9}" type="presParOf" srcId="{ED9CC89A-ADDA-42F4-AD3B-42673CF48DBD}" destId="{2917A7DC-7300-43E2-B617-7836CD85E523}" srcOrd="7" destOrd="0" presId="urn:microsoft.com/office/officeart/2005/8/layout/list1"/>
    <dgm:cxn modelId="{5722082D-1E1D-41E0-974B-8574D3644E84}" type="presParOf" srcId="{ED9CC89A-ADDA-42F4-AD3B-42673CF48DBD}" destId="{163F0CCF-A101-4FD8-8ACE-9C083212391F}" srcOrd="8" destOrd="0" presId="urn:microsoft.com/office/officeart/2005/8/layout/list1"/>
    <dgm:cxn modelId="{919FD241-00D2-4E12-88A5-8D137C92F213}" type="presParOf" srcId="{163F0CCF-A101-4FD8-8ACE-9C083212391F}" destId="{0CF43ED0-850D-4C4D-B5BB-53439C0CF630}" srcOrd="0" destOrd="0" presId="urn:microsoft.com/office/officeart/2005/8/layout/list1"/>
    <dgm:cxn modelId="{781CB6BB-9FC7-4688-A257-F0497D593B17}" type="presParOf" srcId="{163F0CCF-A101-4FD8-8ACE-9C083212391F}" destId="{F109C9B6-276A-47F9-8C49-E7A81D49A36C}" srcOrd="1" destOrd="0" presId="urn:microsoft.com/office/officeart/2005/8/layout/list1"/>
    <dgm:cxn modelId="{E006D8DF-11A7-47C5-80EE-516C4E6E6CEE}" type="presParOf" srcId="{ED9CC89A-ADDA-42F4-AD3B-42673CF48DBD}" destId="{DFA87DC0-6AF6-4788-A741-6ACF30977C79}" srcOrd="9" destOrd="0" presId="urn:microsoft.com/office/officeart/2005/8/layout/list1"/>
    <dgm:cxn modelId="{07F021C8-58A2-4F90-9218-35C4AF253DE6}" type="presParOf" srcId="{ED9CC89A-ADDA-42F4-AD3B-42673CF48DBD}" destId="{0124B843-182A-4D1E-B0B0-C91FD522D22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A0B0528-3E89-4EBA-92A1-107213250E0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550F57F-23C8-4F01-923B-FA888DE2177A}">
      <dgm:prSet phldrT="[Текст]" custT="1"/>
      <dgm:spPr/>
      <dgm:t>
        <a:bodyPr/>
        <a:lstStyle/>
        <a:p>
          <a:r>
            <a:rPr lang="uk-UA" sz="2000" dirty="0"/>
            <a:t>11-1  30 учнів (8 сім)</a:t>
          </a:r>
        </a:p>
        <a:p>
          <a:r>
            <a:rPr lang="uk-UA" sz="2000" dirty="0"/>
            <a:t> Рейтинг 74,20%%</a:t>
          </a:r>
        </a:p>
        <a:p>
          <a:r>
            <a:rPr lang="uk-UA" sz="2000" dirty="0"/>
            <a:t>Якість 73%      Успішність 86% </a:t>
          </a:r>
        </a:p>
        <a:p>
          <a:r>
            <a:rPr lang="uk-UA" sz="2000" dirty="0"/>
            <a:t>Високий бал  9%</a:t>
          </a:r>
        </a:p>
      </dgm:t>
    </dgm:pt>
    <dgm:pt modelId="{C803ABAA-DC28-4A0F-82CB-A0E27733147E}" type="parTrans" cxnId="{B94358CA-3658-4E36-96BE-DADAFA213DA8}">
      <dgm:prSet/>
      <dgm:spPr/>
      <dgm:t>
        <a:bodyPr/>
        <a:lstStyle/>
        <a:p>
          <a:endParaRPr lang="uk-UA"/>
        </a:p>
      </dgm:t>
    </dgm:pt>
    <dgm:pt modelId="{3744A087-C219-4537-89C8-5E33E108CD75}" type="sibTrans" cxnId="{B94358CA-3658-4E36-96BE-DADAFA213DA8}">
      <dgm:prSet/>
      <dgm:spPr/>
      <dgm:t>
        <a:bodyPr/>
        <a:lstStyle/>
        <a:p>
          <a:endParaRPr lang="uk-UA"/>
        </a:p>
      </dgm:t>
    </dgm:pt>
    <dgm:pt modelId="{CAA00F9E-3B91-435B-8A8F-35D99F10C085}">
      <dgm:prSet phldrT="[Текст]" custT="1"/>
      <dgm:spPr/>
      <dgm:t>
        <a:bodyPr/>
        <a:lstStyle/>
        <a:p>
          <a:r>
            <a:rPr lang="uk-UA" sz="1800" dirty="0"/>
            <a:t>Відмінники –  </a:t>
          </a:r>
          <a:r>
            <a:rPr lang="uk-UA" sz="1800" dirty="0" err="1"/>
            <a:t>Воробець</a:t>
          </a:r>
          <a:r>
            <a:rPr lang="uk-UA" sz="1800" dirty="0"/>
            <a:t>, </a:t>
          </a:r>
          <a:r>
            <a:rPr lang="uk-UA" sz="1800" dirty="0" err="1"/>
            <a:t>Мирошник</a:t>
          </a:r>
          <a:r>
            <a:rPr lang="uk-UA" sz="1800" dirty="0"/>
            <a:t> </a:t>
          </a:r>
        </a:p>
      </dgm:t>
    </dgm:pt>
    <dgm:pt modelId="{3CE25393-C07E-4030-8678-54DB5C66CC8F}" type="parTrans" cxnId="{C1315B9F-B936-4CC6-B6FA-C1941F63D0E2}">
      <dgm:prSet/>
      <dgm:spPr/>
      <dgm:t>
        <a:bodyPr/>
        <a:lstStyle/>
        <a:p>
          <a:endParaRPr lang="uk-UA"/>
        </a:p>
      </dgm:t>
    </dgm:pt>
    <dgm:pt modelId="{AA6B7FDC-7A30-49A6-A7C0-1AEE388AD649}" type="sibTrans" cxnId="{C1315B9F-B936-4CC6-B6FA-C1941F63D0E2}">
      <dgm:prSet/>
      <dgm:spPr/>
      <dgm:t>
        <a:bodyPr/>
        <a:lstStyle/>
        <a:p>
          <a:endParaRPr lang="uk-UA"/>
        </a:p>
      </dgm:t>
    </dgm:pt>
    <dgm:pt modelId="{58EC7A38-7993-457E-A902-A171599892FA}">
      <dgm:prSet phldrT="[Текст]" custT="1"/>
      <dgm:spPr/>
      <dgm:t>
        <a:bodyPr/>
        <a:lstStyle/>
        <a:p>
          <a:r>
            <a:rPr lang="uk-UA" sz="1800" dirty="0" err="1"/>
            <a:t>Хорошисти</a:t>
          </a:r>
          <a:r>
            <a:rPr lang="uk-UA" sz="1800" dirty="0"/>
            <a:t> – 8 + 1</a:t>
          </a:r>
        </a:p>
      </dgm:t>
    </dgm:pt>
    <dgm:pt modelId="{2BCA1F22-225A-41BD-8FD8-62B263543181}" type="parTrans" cxnId="{E3FF664B-732C-4C97-8C3C-FF8F63E8BD29}">
      <dgm:prSet/>
      <dgm:spPr/>
      <dgm:t>
        <a:bodyPr/>
        <a:lstStyle/>
        <a:p>
          <a:endParaRPr lang="uk-UA"/>
        </a:p>
      </dgm:t>
    </dgm:pt>
    <dgm:pt modelId="{39EEE712-36C9-4A36-9CED-A0FECF42A7FD}" type="sibTrans" cxnId="{E3FF664B-732C-4C97-8C3C-FF8F63E8BD29}">
      <dgm:prSet/>
      <dgm:spPr/>
      <dgm:t>
        <a:bodyPr/>
        <a:lstStyle/>
        <a:p>
          <a:endParaRPr lang="uk-UA"/>
        </a:p>
      </dgm:t>
    </dgm:pt>
    <dgm:pt modelId="{3EC2C638-8178-46F6-AC2B-4D3AE56A3861}">
      <dgm:prSet phldrT="[Текст]" custT="1"/>
      <dgm:spPr/>
      <dgm:t>
        <a:bodyPr/>
        <a:lstStyle/>
        <a:p>
          <a:r>
            <a:rPr lang="uk-UA" sz="2000" dirty="0"/>
            <a:t>11-2  28 учнів   (2 сім)</a:t>
          </a:r>
        </a:p>
        <a:p>
          <a:r>
            <a:rPr lang="uk-UA" sz="2000" dirty="0"/>
            <a:t>Рейтинг  70,11%</a:t>
          </a:r>
        </a:p>
        <a:p>
          <a:r>
            <a:rPr lang="uk-UA" sz="2000" dirty="0"/>
            <a:t>Якість 46%  Успішність 96%</a:t>
          </a:r>
        </a:p>
        <a:p>
          <a:r>
            <a:rPr lang="uk-UA" sz="2000" dirty="0"/>
            <a:t>Високий бал 0%</a:t>
          </a:r>
        </a:p>
      </dgm:t>
    </dgm:pt>
    <dgm:pt modelId="{FC578B20-D522-4F8B-B99F-75D06357D4AE}" type="parTrans" cxnId="{CABE73DD-A2B7-42BF-8AAE-8A70A3012B79}">
      <dgm:prSet/>
      <dgm:spPr/>
      <dgm:t>
        <a:bodyPr/>
        <a:lstStyle/>
        <a:p>
          <a:endParaRPr lang="uk-UA"/>
        </a:p>
      </dgm:t>
    </dgm:pt>
    <dgm:pt modelId="{5D2AA61E-6FA2-4AF4-B0A2-2F7BF0D1E32D}" type="sibTrans" cxnId="{CABE73DD-A2B7-42BF-8AAE-8A70A3012B79}">
      <dgm:prSet/>
      <dgm:spPr/>
      <dgm:t>
        <a:bodyPr/>
        <a:lstStyle/>
        <a:p>
          <a:endParaRPr lang="uk-UA"/>
        </a:p>
      </dgm:t>
    </dgm:pt>
    <dgm:pt modelId="{24483F89-3EA2-419C-A10D-C3B0B140C7BE}">
      <dgm:prSet phldrT="[Текст]" custT="1"/>
      <dgm:spPr/>
      <dgm:t>
        <a:bodyPr/>
        <a:lstStyle/>
        <a:p>
          <a:r>
            <a:rPr lang="uk-UA" sz="1800" dirty="0"/>
            <a:t>Відмінники  - 0</a:t>
          </a:r>
        </a:p>
      </dgm:t>
    </dgm:pt>
    <dgm:pt modelId="{BBCCAA5F-63C3-486B-BA8C-F4E6712D3B00}" type="parTrans" cxnId="{0FED005F-0D9B-4A87-ACBA-B326D62C1393}">
      <dgm:prSet/>
      <dgm:spPr/>
      <dgm:t>
        <a:bodyPr/>
        <a:lstStyle/>
        <a:p>
          <a:endParaRPr lang="uk-UA"/>
        </a:p>
      </dgm:t>
    </dgm:pt>
    <dgm:pt modelId="{E5ED8E54-A1E5-4389-BEB9-0770564A3876}" type="sibTrans" cxnId="{0FED005F-0D9B-4A87-ACBA-B326D62C1393}">
      <dgm:prSet/>
      <dgm:spPr/>
      <dgm:t>
        <a:bodyPr/>
        <a:lstStyle/>
        <a:p>
          <a:endParaRPr lang="uk-UA"/>
        </a:p>
      </dgm:t>
    </dgm:pt>
    <dgm:pt modelId="{7747E1ED-47A4-4B65-B552-305EDA1EF31B}">
      <dgm:prSet phldrT="[Текст]" custT="1"/>
      <dgm:spPr/>
      <dgm:t>
        <a:bodyPr/>
        <a:lstStyle/>
        <a:p>
          <a:r>
            <a:rPr lang="uk-UA" sz="2000" dirty="0"/>
            <a:t>11-3  26 учнів   (3 сім)</a:t>
          </a:r>
        </a:p>
        <a:p>
          <a:r>
            <a:rPr lang="uk-UA" sz="2000" dirty="0"/>
            <a:t>Рейтинг   70,27%</a:t>
          </a:r>
        </a:p>
        <a:p>
          <a:r>
            <a:rPr lang="uk-UA" sz="2000" dirty="0"/>
            <a:t>Якість 44%  Успішність 83%</a:t>
          </a:r>
        </a:p>
        <a:p>
          <a:r>
            <a:rPr lang="uk-UA" sz="2000" dirty="0"/>
            <a:t>Високий бал 13%</a:t>
          </a:r>
        </a:p>
      </dgm:t>
    </dgm:pt>
    <dgm:pt modelId="{05FF9849-ED3A-4DB6-AC17-954C1260217D}" type="parTrans" cxnId="{8F7457B4-BD92-4D98-8E03-AE56421DA211}">
      <dgm:prSet/>
      <dgm:spPr/>
      <dgm:t>
        <a:bodyPr/>
        <a:lstStyle/>
        <a:p>
          <a:endParaRPr lang="uk-UA"/>
        </a:p>
      </dgm:t>
    </dgm:pt>
    <dgm:pt modelId="{547D1CCC-DE2A-41C7-8819-4E523E2672B2}" type="sibTrans" cxnId="{8F7457B4-BD92-4D98-8E03-AE56421DA211}">
      <dgm:prSet/>
      <dgm:spPr/>
      <dgm:t>
        <a:bodyPr/>
        <a:lstStyle/>
        <a:p>
          <a:endParaRPr lang="uk-UA"/>
        </a:p>
      </dgm:t>
    </dgm:pt>
    <dgm:pt modelId="{7799E7DF-E1AA-4839-902F-D96706858132}">
      <dgm:prSet phldrT="[Текст]" custT="1"/>
      <dgm:spPr/>
      <dgm:t>
        <a:bodyPr/>
        <a:lstStyle/>
        <a:p>
          <a:r>
            <a:rPr lang="uk-UA" sz="1800" dirty="0"/>
            <a:t>Мають двійки – 1 </a:t>
          </a:r>
        </a:p>
      </dgm:t>
    </dgm:pt>
    <dgm:pt modelId="{E7C31C05-BC00-412B-8721-45FE0F586491}" type="parTrans" cxnId="{6B4999F6-2D62-417C-AD67-14EEAF2E3E75}">
      <dgm:prSet/>
      <dgm:spPr/>
      <dgm:t>
        <a:bodyPr/>
        <a:lstStyle/>
        <a:p>
          <a:endParaRPr lang="uk-UA"/>
        </a:p>
      </dgm:t>
    </dgm:pt>
    <dgm:pt modelId="{0786AAFE-27B6-4418-AF6E-46A872947B35}" type="sibTrans" cxnId="{6B4999F6-2D62-417C-AD67-14EEAF2E3E75}">
      <dgm:prSet/>
      <dgm:spPr/>
      <dgm:t>
        <a:bodyPr/>
        <a:lstStyle/>
        <a:p>
          <a:endParaRPr lang="uk-UA"/>
        </a:p>
      </dgm:t>
    </dgm:pt>
    <dgm:pt modelId="{C25F1928-4684-4595-A360-40CA9028F183}">
      <dgm:prSet phldrT="[Текст]" custT="1"/>
      <dgm:spPr/>
      <dgm:t>
        <a:bodyPr/>
        <a:lstStyle/>
        <a:p>
          <a:r>
            <a:rPr lang="uk-UA" sz="1800" dirty="0"/>
            <a:t>Мають двійки – 3</a:t>
          </a:r>
        </a:p>
      </dgm:t>
    </dgm:pt>
    <dgm:pt modelId="{DD2B7FAB-9288-4726-A70C-790A535F27D7}" type="parTrans" cxnId="{CDB0A276-65A4-4D8D-925E-0A817FD8C48E}">
      <dgm:prSet/>
      <dgm:spPr/>
      <dgm:t>
        <a:bodyPr/>
        <a:lstStyle/>
        <a:p>
          <a:endParaRPr lang="uk-UA"/>
        </a:p>
      </dgm:t>
    </dgm:pt>
    <dgm:pt modelId="{EA0C3D92-74D5-416E-ABCA-E7098A3ADC3E}" type="sibTrans" cxnId="{CDB0A276-65A4-4D8D-925E-0A817FD8C48E}">
      <dgm:prSet/>
      <dgm:spPr/>
      <dgm:t>
        <a:bodyPr/>
        <a:lstStyle/>
        <a:p>
          <a:endParaRPr lang="uk-UA"/>
        </a:p>
      </dgm:t>
    </dgm:pt>
    <dgm:pt modelId="{FD3CC8A9-9846-46AF-8661-8A9C396FBBB6}">
      <dgm:prSet custT="1"/>
      <dgm:spPr/>
      <dgm:t>
        <a:bodyPr/>
        <a:lstStyle/>
        <a:p>
          <a:r>
            <a:rPr lang="uk-UA" sz="1800" dirty="0" err="1"/>
            <a:t>Хорошисти</a:t>
          </a:r>
          <a:r>
            <a:rPr lang="uk-UA" sz="1800" dirty="0"/>
            <a:t> – 7 + 2</a:t>
          </a:r>
        </a:p>
      </dgm:t>
    </dgm:pt>
    <dgm:pt modelId="{9E28C1CE-07F5-4118-9F4D-C7BCFE8E150F}" type="parTrans" cxnId="{84EA7AB5-493C-4F0A-82FF-0ADD559ADE3D}">
      <dgm:prSet/>
      <dgm:spPr/>
      <dgm:t>
        <a:bodyPr/>
        <a:lstStyle/>
        <a:p>
          <a:endParaRPr lang="uk-UA"/>
        </a:p>
      </dgm:t>
    </dgm:pt>
    <dgm:pt modelId="{EE717C82-E687-46C9-8065-BCFA2D31ACFE}" type="sibTrans" cxnId="{84EA7AB5-493C-4F0A-82FF-0ADD559ADE3D}">
      <dgm:prSet/>
      <dgm:spPr/>
      <dgm:t>
        <a:bodyPr/>
        <a:lstStyle/>
        <a:p>
          <a:endParaRPr lang="uk-UA"/>
        </a:p>
      </dgm:t>
    </dgm:pt>
    <dgm:pt modelId="{A1236D65-1D89-4CE2-9158-FF53C6CA2C75}">
      <dgm:prSet custT="1"/>
      <dgm:spPr/>
      <dgm:t>
        <a:bodyPr/>
        <a:lstStyle/>
        <a:p>
          <a:r>
            <a:rPr lang="uk-UA" sz="1800" dirty="0"/>
            <a:t>Мають двійки – 4</a:t>
          </a:r>
        </a:p>
      </dgm:t>
    </dgm:pt>
    <dgm:pt modelId="{31BB998C-43F0-4A31-84E7-3F4EA5AA0BCC}" type="parTrans" cxnId="{E9486D8D-76CC-4E99-B62C-CE60C09F9B20}">
      <dgm:prSet/>
      <dgm:spPr/>
      <dgm:t>
        <a:bodyPr/>
        <a:lstStyle/>
        <a:p>
          <a:endParaRPr lang="uk-UA"/>
        </a:p>
      </dgm:t>
    </dgm:pt>
    <dgm:pt modelId="{57AA4883-6F19-48B8-8691-45DE7A2FB1F1}" type="sibTrans" cxnId="{E9486D8D-76CC-4E99-B62C-CE60C09F9B20}">
      <dgm:prSet/>
      <dgm:spPr/>
      <dgm:t>
        <a:bodyPr/>
        <a:lstStyle/>
        <a:p>
          <a:endParaRPr lang="uk-UA"/>
        </a:p>
      </dgm:t>
    </dgm:pt>
    <dgm:pt modelId="{DFBC6978-1C20-41EE-BAB9-97200B17CF15}">
      <dgm:prSet phldrT="[Текст]" custT="1"/>
      <dgm:spPr/>
      <dgm:t>
        <a:bodyPr/>
        <a:lstStyle/>
        <a:p>
          <a:r>
            <a:rPr lang="uk-UA" sz="1800" dirty="0"/>
            <a:t>Відмінники – </a:t>
          </a:r>
          <a:r>
            <a:rPr lang="uk-UA" sz="1800" dirty="0" err="1"/>
            <a:t>Меньшикова</a:t>
          </a:r>
          <a:r>
            <a:rPr lang="uk-UA" sz="1800" dirty="0"/>
            <a:t>, Ковальчук, Михайлова</a:t>
          </a:r>
        </a:p>
      </dgm:t>
    </dgm:pt>
    <dgm:pt modelId="{12596CE5-A41D-40E7-8BAF-E2ECC20A7B3E}" type="parTrans" cxnId="{BA9525F3-D16D-4A43-8EEC-E154881FFD15}">
      <dgm:prSet/>
      <dgm:spPr/>
      <dgm:t>
        <a:bodyPr/>
        <a:lstStyle/>
        <a:p>
          <a:endParaRPr lang="uk-UA"/>
        </a:p>
      </dgm:t>
    </dgm:pt>
    <dgm:pt modelId="{ADFFB283-2483-460D-89E5-C68DCD1411CB}" type="sibTrans" cxnId="{BA9525F3-D16D-4A43-8EEC-E154881FFD15}">
      <dgm:prSet/>
      <dgm:spPr/>
      <dgm:t>
        <a:bodyPr/>
        <a:lstStyle/>
        <a:p>
          <a:endParaRPr lang="uk-UA"/>
        </a:p>
      </dgm:t>
    </dgm:pt>
    <dgm:pt modelId="{5CC9432F-17C6-4021-A559-87B42BD4630C}">
      <dgm:prSet custT="1"/>
      <dgm:spPr/>
      <dgm:t>
        <a:bodyPr/>
        <a:lstStyle/>
        <a:p>
          <a:r>
            <a:rPr lang="uk-UA" sz="1800" dirty="0" err="1"/>
            <a:t>Манойло</a:t>
          </a:r>
          <a:r>
            <a:rPr lang="uk-UA" sz="1800" dirty="0"/>
            <a:t> – </a:t>
          </a:r>
          <a:r>
            <a:rPr lang="uk-UA" sz="1800" dirty="0" err="1"/>
            <a:t>ц.право</a:t>
          </a:r>
          <a:endParaRPr lang="uk-UA" sz="1800" dirty="0"/>
        </a:p>
      </dgm:t>
    </dgm:pt>
    <dgm:pt modelId="{D454BA6D-EFDA-41FC-8C3A-04C6102BCC9B}" type="parTrans" cxnId="{B234DDD1-DB7A-4F39-BAAA-006DD0C72E01}">
      <dgm:prSet/>
      <dgm:spPr/>
      <dgm:t>
        <a:bodyPr/>
        <a:lstStyle/>
        <a:p>
          <a:endParaRPr lang="uk-UA"/>
        </a:p>
      </dgm:t>
    </dgm:pt>
    <dgm:pt modelId="{F38122CA-17BF-425F-9B4B-8E050EFB3A5D}" type="sibTrans" cxnId="{B234DDD1-DB7A-4F39-BAAA-006DD0C72E01}">
      <dgm:prSet/>
      <dgm:spPr/>
      <dgm:t>
        <a:bodyPr/>
        <a:lstStyle/>
        <a:p>
          <a:endParaRPr lang="uk-UA"/>
        </a:p>
      </dgm:t>
    </dgm:pt>
    <dgm:pt modelId="{63774F23-498D-4BF2-8EA8-8D3B4AD01F1A}">
      <dgm:prSet custT="1"/>
      <dgm:spPr/>
      <dgm:t>
        <a:bodyPr/>
        <a:lstStyle/>
        <a:p>
          <a:r>
            <a:rPr lang="uk-UA" sz="1800" dirty="0"/>
            <a:t>Демченко – математика</a:t>
          </a:r>
        </a:p>
      </dgm:t>
    </dgm:pt>
    <dgm:pt modelId="{29D88D41-AC45-4393-A480-8A4A985A5AC5}" type="parTrans" cxnId="{5FC05E16-3626-460A-B83A-400943310CD9}">
      <dgm:prSet/>
      <dgm:spPr/>
      <dgm:t>
        <a:bodyPr/>
        <a:lstStyle/>
        <a:p>
          <a:endParaRPr lang="uk-UA"/>
        </a:p>
      </dgm:t>
    </dgm:pt>
    <dgm:pt modelId="{75B69768-12AE-40D5-9489-5A4938CCBE51}" type="sibTrans" cxnId="{5FC05E16-3626-460A-B83A-400943310CD9}">
      <dgm:prSet/>
      <dgm:spPr/>
      <dgm:t>
        <a:bodyPr/>
        <a:lstStyle/>
        <a:p>
          <a:endParaRPr lang="uk-UA"/>
        </a:p>
      </dgm:t>
    </dgm:pt>
    <dgm:pt modelId="{6251F568-04C9-442E-995F-F96499177AB9}">
      <dgm:prSet custT="1"/>
      <dgm:spPr/>
      <dgm:t>
        <a:bodyPr/>
        <a:lstStyle/>
        <a:p>
          <a:r>
            <a:rPr lang="uk-UA" sz="1800" dirty="0"/>
            <a:t>Коптілов – математика</a:t>
          </a:r>
        </a:p>
      </dgm:t>
    </dgm:pt>
    <dgm:pt modelId="{7A55EA6A-5AE0-411F-BDC7-2C473D627ADD}" type="parTrans" cxnId="{8CDC3E86-6487-4AC8-93C9-21A84F44D3BF}">
      <dgm:prSet/>
      <dgm:spPr/>
      <dgm:t>
        <a:bodyPr/>
        <a:lstStyle/>
        <a:p>
          <a:endParaRPr lang="uk-UA"/>
        </a:p>
      </dgm:t>
    </dgm:pt>
    <dgm:pt modelId="{61175285-D093-452C-88A8-0FF39EB8A098}" type="sibTrans" cxnId="{8CDC3E86-6487-4AC8-93C9-21A84F44D3BF}">
      <dgm:prSet/>
      <dgm:spPr/>
      <dgm:t>
        <a:bodyPr/>
        <a:lstStyle/>
        <a:p>
          <a:endParaRPr lang="uk-UA"/>
        </a:p>
      </dgm:t>
    </dgm:pt>
    <dgm:pt modelId="{5CE695CF-92D4-4CB8-9F0E-502D2E5317D0}">
      <dgm:prSet custT="1"/>
      <dgm:spPr/>
      <dgm:t>
        <a:bodyPr/>
        <a:lstStyle/>
        <a:p>
          <a:r>
            <a:rPr lang="uk-UA" sz="1800" dirty="0"/>
            <a:t>Бугайова - хімія</a:t>
          </a:r>
        </a:p>
      </dgm:t>
    </dgm:pt>
    <dgm:pt modelId="{E9BAAA0B-A641-4164-9AA1-9EEBD64E6C8E}" type="parTrans" cxnId="{9A9DEAC2-C1F5-4CAF-9ADC-CBAA602BA872}">
      <dgm:prSet/>
      <dgm:spPr/>
      <dgm:t>
        <a:bodyPr/>
        <a:lstStyle/>
        <a:p>
          <a:endParaRPr lang="uk-UA"/>
        </a:p>
      </dgm:t>
    </dgm:pt>
    <dgm:pt modelId="{9D045473-6072-40A6-9F51-F41951A2AD10}" type="sibTrans" cxnId="{9A9DEAC2-C1F5-4CAF-9ADC-CBAA602BA872}">
      <dgm:prSet/>
      <dgm:spPr/>
      <dgm:t>
        <a:bodyPr/>
        <a:lstStyle/>
        <a:p>
          <a:endParaRPr lang="uk-UA"/>
        </a:p>
      </dgm:t>
    </dgm:pt>
    <dgm:pt modelId="{6BE30257-BA68-46E2-A772-52DA7948DE88}">
      <dgm:prSet phldrT="[Текст]" custT="1"/>
      <dgm:spPr/>
      <dgm:t>
        <a:bodyPr/>
        <a:lstStyle/>
        <a:p>
          <a:r>
            <a:rPr lang="uk-UA" sz="1800" dirty="0" err="1"/>
            <a:t>Хорошисти</a:t>
          </a:r>
          <a:r>
            <a:rPr lang="uk-UA" sz="1800" dirty="0"/>
            <a:t> – 11 + 3</a:t>
          </a:r>
        </a:p>
      </dgm:t>
    </dgm:pt>
    <dgm:pt modelId="{B6111A45-CBBE-4B5F-8F74-6430C732CED2}" type="parTrans" cxnId="{FB55F860-772A-49DA-A6DB-B98589A7B077}">
      <dgm:prSet/>
      <dgm:spPr/>
      <dgm:t>
        <a:bodyPr/>
        <a:lstStyle/>
        <a:p>
          <a:endParaRPr lang="uk-UA"/>
        </a:p>
      </dgm:t>
    </dgm:pt>
    <dgm:pt modelId="{A87F6309-1937-4448-A3E5-1C187B9376AF}" type="sibTrans" cxnId="{FB55F860-772A-49DA-A6DB-B98589A7B077}">
      <dgm:prSet/>
      <dgm:spPr/>
      <dgm:t>
        <a:bodyPr/>
        <a:lstStyle/>
        <a:p>
          <a:endParaRPr lang="uk-UA"/>
        </a:p>
      </dgm:t>
    </dgm:pt>
    <dgm:pt modelId="{DEBEFC84-E5DD-4247-8AA8-2116E0395303}">
      <dgm:prSet phldrT="[Текст]" custT="1"/>
      <dgm:spPr/>
      <dgm:t>
        <a:bodyPr/>
        <a:lstStyle/>
        <a:p>
          <a:r>
            <a:rPr lang="uk-UA" sz="1800" dirty="0"/>
            <a:t>Шиян - біологія</a:t>
          </a:r>
        </a:p>
      </dgm:t>
    </dgm:pt>
    <dgm:pt modelId="{74DDCF97-5EF2-49B2-9956-90187EF069B0}" type="parTrans" cxnId="{5FF59D43-B35A-47B6-9C39-B23A048260DB}">
      <dgm:prSet/>
      <dgm:spPr/>
      <dgm:t>
        <a:bodyPr/>
        <a:lstStyle/>
        <a:p>
          <a:endParaRPr lang="uk-UA"/>
        </a:p>
      </dgm:t>
    </dgm:pt>
    <dgm:pt modelId="{EFB8D271-96F5-4A4C-8909-BFF3B7737CCA}" type="sibTrans" cxnId="{5FF59D43-B35A-47B6-9C39-B23A048260DB}">
      <dgm:prSet/>
      <dgm:spPr/>
      <dgm:t>
        <a:bodyPr/>
        <a:lstStyle/>
        <a:p>
          <a:endParaRPr lang="uk-UA"/>
        </a:p>
      </dgm:t>
    </dgm:pt>
    <dgm:pt modelId="{C541F9E9-9CFD-4638-9953-D7B0E2A190C2}">
      <dgm:prSet phldrT="[Текст]" custT="1"/>
      <dgm:spPr/>
      <dgm:t>
        <a:bodyPr/>
        <a:lstStyle/>
        <a:p>
          <a:r>
            <a:rPr lang="uk-UA" sz="1800" dirty="0" err="1"/>
            <a:t>Мамедова</a:t>
          </a:r>
          <a:r>
            <a:rPr lang="uk-UA" sz="1800" dirty="0"/>
            <a:t> – </a:t>
          </a:r>
          <a:r>
            <a:rPr lang="uk-UA" sz="1800" dirty="0" err="1"/>
            <a:t>іст.У</a:t>
          </a:r>
          <a:endParaRPr lang="uk-UA" sz="1800" dirty="0"/>
        </a:p>
      </dgm:t>
    </dgm:pt>
    <dgm:pt modelId="{C0EA296D-FAD0-42C6-A8FF-08FC1319489F}" type="parTrans" cxnId="{5EB99B5F-91AC-435D-B6BA-60804754D613}">
      <dgm:prSet/>
      <dgm:spPr/>
      <dgm:t>
        <a:bodyPr/>
        <a:lstStyle/>
        <a:p>
          <a:endParaRPr lang="uk-UA"/>
        </a:p>
      </dgm:t>
    </dgm:pt>
    <dgm:pt modelId="{41A8A508-B203-4C00-A372-4DA180303F4F}" type="sibTrans" cxnId="{5EB99B5F-91AC-435D-B6BA-60804754D613}">
      <dgm:prSet/>
      <dgm:spPr/>
      <dgm:t>
        <a:bodyPr/>
        <a:lstStyle/>
        <a:p>
          <a:endParaRPr lang="uk-UA"/>
        </a:p>
      </dgm:t>
    </dgm:pt>
    <dgm:pt modelId="{5D5AC152-877D-486F-99AE-9FF881FA6C2A}">
      <dgm:prSet phldrT="[Текст]" custT="1"/>
      <dgm:spPr/>
      <dgm:t>
        <a:bodyPr/>
        <a:lstStyle/>
        <a:p>
          <a:r>
            <a:rPr lang="uk-UA" sz="1800" dirty="0" err="1"/>
            <a:t>Климпотюк</a:t>
          </a:r>
          <a:r>
            <a:rPr lang="uk-UA" sz="1800" dirty="0"/>
            <a:t> – </a:t>
          </a:r>
          <a:r>
            <a:rPr lang="uk-UA" sz="1800" dirty="0" err="1"/>
            <a:t>іст.У</a:t>
          </a:r>
          <a:endParaRPr lang="uk-UA" sz="1800" dirty="0"/>
        </a:p>
      </dgm:t>
    </dgm:pt>
    <dgm:pt modelId="{057AB7CB-618F-4957-AB80-91CFE896E7F7}" type="parTrans" cxnId="{F8FD311B-C75F-4D4A-9D2B-99470F451C19}">
      <dgm:prSet/>
      <dgm:spPr/>
      <dgm:t>
        <a:bodyPr/>
        <a:lstStyle/>
        <a:p>
          <a:endParaRPr lang="uk-UA"/>
        </a:p>
      </dgm:t>
    </dgm:pt>
    <dgm:pt modelId="{5CC80977-EF2C-41CE-9307-4369835127C8}" type="sibTrans" cxnId="{F8FD311B-C75F-4D4A-9D2B-99470F451C19}">
      <dgm:prSet/>
      <dgm:spPr/>
      <dgm:t>
        <a:bodyPr/>
        <a:lstStyle/>
        <a:p>
          <a:endParaRPr lang="uk-UA"/>
        </a:p>
      </dgm:t>
    </dgm:pt>
    <dgm:pt modelId="{964DCE48-F335-4422-86C4-6E13D2360E9F}">
      <dgm:prSet phldrT="[Текст]" custT="1"/>
      <dgm:spPr/>
      <dgm:t>
        <a:bodyPr/>
        <a:lstStyle/>
        <a:p>
          <a:r>
            <a:rPr lang="uk-UA" sz="1800" dirty="0" err="1"/>
            <a:t>Ляхова</a:t>
          </a:r>
          <a:r>
            <a:rPr lang="uk-UA" sz="1800" dirty="0"/>
            <a:t> – </a:t>
          </a:r>
          <a:r>
            <a:rPr lang="uk-UA" sz="1800" dirty="0" err="1"/>
            <a:t>укр.літ</a:t>
          </a:r>
          <a:endParaRPr lang="uk-UA" sz="1800" dirty="0"/>
        </a:p>
      </dgm:t>
    </dgm:pt>
    <dgm:pt modelId="{B30BFA7A-5861-45B8-B394-4C0B0A174362}" type="parTrans" cxnId="{65A0458E-9AF9-4C07-AD41-B0DA1C5ED38D}">
      <dgm:prSet/>
      <dgm:spPr/>
      <dgm:t>
        <a:bodyPr/>
        <a:lstStyle/>
        <a:p>
          <a:endParaRPr lang="uk-UA"/>
        </a:p>
      </dgm:t>
    </dgm:pt>
    <dgm:pt modelId="{88AB0382-BC47-4541-9931-2AEDA41A4DC6}" type="sibTrans" cxnId="{65A0458E-9AF9-4C07-AD41-B0DA1C5ED38D}">
      <dgm:prSet/>
      <dgm:spPr/>
      <dgm:t>
        <a:bodyPr/>
        <a:lstStyle/>
        <a:p>
          <a:endParaRPr lang="uk-UA"/>
        </a:p>
      </dgm:t>
    </dgm:pt>
    <dgm:pt modelId="{3CD77A8E-55BE-4F55-A385-3C86B62FDEEB}">
      <dgm:prSet phldrT="[Текст]" custT="1"/>
      <dgm:spPr/>
      <dgm:t>
        <a:bodyPr/>
        <a:lstStyle/>
        <a:p>
          <a:r>
            <a:rPr lang="uk-UA" sz="1800" dirty="0"/>
            <a:t>Савенко – </a:t>
          </a:r>
          <a:r>
            <a:rPr lang="uk-UA" sz="1800" dirty="0" err="1"/>
            <a:t>англ.м</a:t>
          </a:r>
          <a:r>
            <a:rPr lang="uk-UA" sz="1800" dirty="0"/>
            <a:t>, </a:t>
          </a:r>
          <a:r>
            <a:rPr lang="uk-UA" sz="1800" dirty="0" err="1"/>
            <a:t>істУ+вс</a:t>
          </a:r>
          <a:r>
            <a:rPr lang="uk-UA" sz="1800" dirty="0"/>
            <a:t>, хімія, </a:t>
          </a:r>
          <a:r>
            <a:rPr lang="uk-UA" sz="1800" dirty="0" err="1"/>
            <a:t>матем</a:t>
          </a:r>
          <a:r>
            <a:rPr lang="uk-UA" sz="1800" dirty="0"/>
            <a:t>, географія</a:t>
          </a:r>
        </a:p>
      </dgm:t>
    </dgm:pt>
    <dgm:pt modelId="{E47144DB-B29C-4F15-97E9-586D18970016}" type="parTrans" cxnId="{5BC157FF-DB88-42E5-B965-065EE7DEC1D4}">
      <dgm:prSet/>
      <dgm:spPr/>
      <dgm:t>
        <a:bodyPr/>
        <a:lstStyle/>
        <a:p>
          <a:endParaRPr lang="uk-UA"/>
        </a:p>
      </dgm:t>
    </dgm:pt>
    <dgm:pt modelId="{AA27161F-4D5C-4231-8CBE-83C968DB5539}" type="sibTrans" cxnId="{5BC157FF-DB88-42E5-B965-065EE7DEC1D4}">
      <dgm:prSet/>
      <dgm:spPr/>
      <dgm:t>
        <a:bodyPr/>
        <a:lstStyle/>
        <a:p>
          <a:endParaRPr lang="uk-UA"/>
        </a:p>
      </dgm:t>
    </dgm:pt>
    <dgm:pt modelId="{D1872C81-7B13-4D55-B952-CD0E45C59531}">
      <dgm:prSet custT="1"/>
      <dgm:spPr/>
      <dgm:t>
        <a:bodyPr/>
        <a:lstStyle/>
        <a:p>
          <a:r>
            <a:rPr lang="uk-UA" sz="1800" dirty="0"/>
            <a:t>Ященко – математика</a:t>
          </a:r>
        </a:p>
      </dgm:t>
    </dgm:pt>
    <dgm:pt modelId="{4E5645D5-BE64-49AD-95EE-9E8ED0F1FB65}" type="parTrans" cxnId="{B0039321-7044-412C-8D75-E51901A25E09}">
      <dgm:prSet/>
      <dgm:spPr/>
      <dgm:t>
        <a:bodyPr/>
        <a:lstStyle/>
        <a:p>
          <a:endParaRPr lang="uk-UA"/>
        </a:p>
      </dgm:t>
    </dgm:pt>
    <dgm:pt modelId="{278C42CD-CEC4-4167-A7A5-270BC6243449}" type="sibTrans" cxnId="{B0039321-7044-412C-8D75-E51901A25E09}">
      <dgm:prSet/>
      <dgm:spPr/>
      <dgm:t>
        <a:bodyPr/>
        <a:lstStyle/>
        <a:p>
          <a:endParaRPr lang="uk-UA"/>
        </a:p>
      </dgm:t>
    </dgm:pt>
    <dgm:pt modelId="{5C919FC4-0BE6-4A15-9792-F08E6708D674}">
      <dgm:prSet custT="1"/>
      <dgm:spPr/>
      <dgm:t>
        <a:bodyPr/>
        <a:lstStyle/>
        <a:p>
          <a:r>
            <a:rPr lang="uk-UA" sz="1800" dirty="0" err="1"/>
            <a:t>Рожкова</a:t>
          </a:r>
          <a:r>
            <a:rPr lang="uk-UA" sz="1800" dirty="0"/>
            <a:t> – </a:t>
          </a:r>
          <a:r>
            <a:rPr lang="uk-UA" sz="1800" dirty="0" err="1"/>
            <a:t>англ.м</a:t>
          </a:r>
          <a:r>
            <a:rPr lang="uk-UA" sz="1800" dirty="0"/>
            <a:t>, </a:t>
          </a:r>
          <a:r>
            <a:rPr lang="uk-UA" sz="1800" dirty="0" err="1"/>
            <a:t>укр.л</a:t>
          </a:r>
          <a:endParaRPr lang="uk-UA" sz="1800" dirty="0"/>
        </a:p>
      </dgm:t>
    </dgm:pt>
    <dgm:pt modelId="{08AD5C5B-E1B6-446C-A967-34B366DC3806}" type="parTrans" cxnId="{A99B5D65-EC2F-4C6F-8D6A-41A0320FFCAA}">
      <dgm:prSet/>
      <dgm:spPr/>
      <dgm:t>
        <a:bodyPr/>
        <a:lstStyle/>
        <a:p>
          <a:endParaRPr lang="uk-UA"/>
        </a:p>
      </dgm:t>
    </dgm:pt>
    <dgm:pt modelId="{B7E0448E-DAD5-4A38-8B72-6A54ED14FD8E}" type="sibTrans" cxnId="{A99B5D65-EC2F-4C6F-8D6A-41A0320FFCAA}">
      <dgm:prSet/>
      <dgm:spPr/>
      <dgm:t>
        <a:bodyPr/>
        <a:lstStyle/>
        <a:p>
          <a:endParaRPr lang="uk-UA"/>
        </a:p>
      </dgm:t>
    </dgm:pt>
    <dgm:pt modelId="{23F1D1BF-8378-4309-A4A7-89C75427F8CD}">
      <dgm:prSet phldrT="[Текст]" custT="1"/>
      <dgm:spPr/>
      <dgm:t>
        <a:bodyPr/>
        <a:lstStyle/>
        <a:p>
          <a:r>
            <a:rPr lang="uk-UA" sz="1800" dirty="0"/>
            <a:t>Чала – </a:t>
          </a:r>
          <a:r>
            <a:rPr lang="uk-UA" sz="1800" dirty="0" err="1"/>
            <a:t>укр.мова</a:t>
          </a:r>
          <a:endParaRPr lang="uk-UA" sz="1800" dirty="0"/>
        </a:p>
      </dgm:t>
    </dgm:pt>
    <dgm:pt modelId="{669FCF42-760A-48A4-9356-E744AD6C28D3}" type="parTrans" cxnId="{B43262F0-1D14-4745-AE55-6E39F9F51AE4}">
      <dgm:prSet/>
      <dgm:spPr/>
      <dgm:t>
        <a:bodyPr/>
        <a:lstStyle/>
        <a:p>
          <a:endParaRPr lang="uk-UA"/>
        </a:p>
      </dgm:t>
    </dgm:pt>
    <dgm:pt modelId="{5FA43635-4E66-43C9-AA7F-D2FF33C82078}" type="sibTrans" cxnId="{B43262F0-1D14-4745-AE55-6E39F9F51AE4}">
      <dgm:prSet/>
      <dgm:spPr/>
      <dgm:t>
        <a:bodyPr/>
        <a:lstStyle/>
        <a:p>
          <a:endParaRPr lang="uk-UA"/>
        </a:p>
      </dgm:t>
    </dgm:pt>
    <dgm:pt modelId="{858CFF25-2D24-4582-8C3A-46A81A003796}">
      <dgm:prSet phldrT="[Текст]" custT="1"/>
      <dgm:spPr/>
      <dgm:t>
        <a:bodyPr/>
        <a:lstStyle/>
        <a:p>
          <a:r>
            <a:rPr lang="uk-UA" sz="1800" dirty="0"/>
            <a:t>Максименко – </a:t>
          </a:r>
          <a:r>
            <a:rPr lang="uk-UA" sz="1800" dirty="0" err="1"/>
            <a:t>укр.м</a:t>
          </a:r>
          <a:r>
            <a:rPr lang="uk-UA" sz="1800" dirty="0"/>
            <a:t>, </a:t>
          </a:r>
          <a:r>
            <a:rPr lang="uk-UA" sz="1800" dirty="0" err="1"/>
            <a:t>укр.л</a:t>
          </a:r>
          <a:endParaRPr lang="uk-UA" sz="1800" dirty="0"/>
        </a:p>
      </dgm:t>
    </dgm:pt>
    <dgm:pt modelId="{5FC638CD-4BF5-4A15-B984-6CD7C7C98C61}" type="parTrans" cxnId="{98EC720C-AAD4-4F12-B43D-6507AA2684D4}">
      <dgm:prSet/>
      <dgm:spPr/>
      <dgm:t>
        <a:bodyPr/>
        <a:lstStyle/>
        <a:p>
          <a:endParaRPr lang="uk-UA"/>
        </a:p>
      </dgm:t>
    </dgm:pt>
    <dgm:pt modelId="{C6D644E4-375E-4997-9233-644C393D37A4}" type="sibTrans" cxnId="{98EC720C-AAD4-4F12-B43D-6507AA2684D4}">
      <dgm:prSet/>
      <dgm:spPr/>
      <dgm:t>
        <a:bodyPr/>
        <a:lstStyle/>
        <a:p>
          <a:endParaRPr lang="uk-UA"/>
        </a:p>
      </dgm:t>
    </dgm:pt>
    <dgm:pt modelId="{489FAD7A-646C-4286-BC25-0A0C39EFED06}">
      <dgm:prSet phldrT="[Текст]" custT="1"/>
      <dgm:spPr/>
      <dgm:t>
        <a:bodyPr/>
        <a:lstStyle/>
        <a:p>
          <a:r>
            <a:rPr lang="uk-UA" sz="1800" dirty="0"/>
            <a:t>Діденко – </a:t>
          </a:r>
          <a:r>
            <a:rPr lang="uk-UA" sz="1800" dirty="0" err="1"/>
            <a:t>укр.м</a:t>
          </a:r>
          <a:endParaRPr lang="uk-UA" sz="1800" dirty="0"/>
        </a:p>
      </dgm:t>
    </dgm:pt>
    <dgm:pt modelId="{7581510A-D62D-43D4-BEAF-91D5B21377D1}" type="parTrans" cxnId="{26F3E74D-F9F4-402E-8B95-76CAAF292288}">
      <dgm:prSet/>
      <dgm:spPr/>
      <dgm:t>
        <a:bodyPr/>
        <a:lstStyle/>
        <a:p>
          <a:endParaRPr lang="uk-UA"/>
        </a:p>
      </dgm:t>
    </dgm:pt>
    <dgm:pt modelId="{48CC9B43-8EC6-44CB-8057-6ACFC800D817}" type="sibTrans" cxnId="{26F3E74D-F9F4-402E-8B95-76CAAF292288}">
      <dgm:prSet/>
      <dgm:spPr/>
      <dgm:t>
        <a:bodyPr/>
        <a:lstStyle/>
        <a:p>
          <a:endParaRPr lang="uk-UA"/>
        </a:p>
      </dgm:t>
    </dgm:pt>
    <dgm:pt modelId="{05414125-2992-4EFE-A0D1-2247F37B4542}">
      <dgm:prSet phldrT="[Текст]" custT="1"/>
      <dgm:spPr/>
      <dgm:t>
        <a:bodyPr/>
        <a:lstStyle/>
        <a:p>
          <a:r>
            <a:rPr lang="uk-UA" sz="1800" dirty="0"/>
            <a:t>Набоков – </a:t>
          </a:r>
          <a:r>
            <a:rPr lang="uk-UA" sz="1800" dirty="0" err="1"/>
            <a:t>укр.літ</a:t>
          </a:r>
          <a:r>
            <a:rPr lang="uk-UA" sz="1800" dirty="0"/>
            <a:t>, </a:t>
          </a:r>
          <a:r>
            <a:rPr lang="uk-UA" sz="1800" dirty="0" err="1"/>
            <a:t>іст.У+вс</a:t>
          </a:r>
          <a:endParaRPr lang="uk-UA" sz="1800" dirty="0"/>
        </a:p>
      </dgm:t>
    </dgm:pt>
    <dgm:pt modelId="{58190322-CD67-43D6-A45F-1928FBB0976D}" type="parTrans" cxnId="{3E127F4D-A09C-4475-AF53-F222ECD73745}">
      <dgm:prSet/>
      <dgm:spPr/>
      <dgm:t>
        <a:bodyPr/>
        <a:lstStyle/>
        <a:p>
          <a:endParaRPr lang="uk-UA"/>
        </a:p>
      </dgm:t>
    </dgm:pt>
    <dgm:pt modelId="{EAAEB472-6D3B-4B75-9B0A-3321F4CF0523}" type="sibTrans" cxnId="{3E127F4D-A09C-4475-AF53-F222ECD73745}">
      <dgm:prSet/>
      <dgm:spPr/>
      <dgm:t>
        <a:bodyPr/>
        <a:lstStyle/>
        <a:p>
          <a:endParaRPr lang="uk-UA"/>
        </a:p>
      </dgm:t>
    </dgm:pt>
    <dgm:pt modelId="{B17FC138-46C3-4160-9A38-4AF70CE55D55}">
      <dgm:prSet phldrT="[Текст]" custT="1"/>
      <dgm:spPr/>
      <dgm:t>
        <a:bodyPr/>
        <a:lstStyle/>
        <a:p>
          <a:r>
            <a:rPr lang="uk-UA" sz="1800" dirty="0" err="1"/>
            <a:t>Чунихін</a:t>
          </a:r>
          <a:r>
            <a:rPr lang="uk-UA" sz="1800" dirty="0"/>
            <a:t> – </a:t>
          </a:r>
          <a:r>
            <a:rPr lang="uk-UA" sz="1800" dirty="0" err="1"/>
            <a:t>укр.літ</a:t>
          </a:r>
          <a:endParaRPr lang="uk-UA" sz="1800" dirty="0"/>
        </a:p>
      </dgm:t>
    </dgm:pt>
    <dgm:pt modelId="{6794E1FC-3C06-4A33-9B63-6E87DEA1EF2E}" type="parTrans" cxnId="{1187A8E7-191E-4C02-A636-38204041FD72}">
      <dgm:prSet/>
      <dgm:spPr/>
      <dgm:t>
        <a:bodyPr/>
        <a:lstStyle/>
        <a:p>
          <a:endParaRPr lang="uk-UA"/>
        </a:p>
      </dgm:t>
    </dgm:pt>
    <dgm:pt modelId="{C9576CF4-D704-4DD1-B743-8DE8F5CD2B9E}" type="sibTrans" cxnId="{1187A8E7-191E-4C02-A636-38204041FD72}">
      <dgm:prSet/>
      <dgm:spPr/>
      <dgm:t>
        <a:bodyPr/>
        <a:lstStyle/>
        <a:p>
          <a:endParaRPr lang="uk-UA"/>
        </a:p>
      </dgm:t>
    </dgm:pt>
    <dgm:pt modelId="{38A64F1F-8F65-4E04-9EF5-7A3008A6A48A}">
      <dgm:prSet phldrT="[Текст]" custT="1"/>
      <dgm:spPr/>
      <dgm:t>
        <a:bodyPr/>
        <a:lstStyle/>
        <a:p>
          <a:r>
            <a:rPr lang="uk-UA" sz="1800" dirty="0" err="1"/>
            <a:t>Занудько</a:t>
          </a:r>
          <a:r>
            <a:rPr lang="uk-UA" sz="1800" dirty="0"/>
            <a:t> – географія  </a:t>
          </a:r>
        </a:p>
      </dgm:t>
    </dgm:pt>
    <dgm:pt modelId="{423A4DA2-5DC6-4A9C-8A95-6D50354A015C}" type="parTrans" cxnId="{EF78F7B5-1547-40B8-AF8B-14702A7170FC}">
      <dgm:prSet/>
      <dgm:spPr/>
      <dgm:t>
        <a:bodyPr/>
        <a:lstStyle/>
        <a:p>
          <a:endParaRPr lang="uk-UA"/>
        </a:p>
      </dgm:t>
    </dgm:pt>
    <dgm:pt modelId="{C1F59BD4-E313-481F-82AA-EE43A3A335A1}" type="sibTrans" cxnId="{EF78F7B5-1547-40B8-AF8B-14702A7170FC}">
      <dgm:prSet/>
      <dgm:spPr/>
      <dgm:t>
        <a:bodyPr/>
        <a:lstStyle/>
        <a:p>
          <a:endParaRPr lang="uk-UA"/>
        </a:p>
      </dgm:t>
    </dgm:pt>
    <dgm:pt modelId="{414863C0-350C-47A8-9CB6-CC7CB0DE82B8}" type="pres">
      <dgm:prSet presAssocID="{2A0B0528-3E89-4EBA-92A1-107213250E02}" presName="Name0" presStyleCnt="0">
        <dgm:presLayoutVars>
          <dgm:dir/>
          <dgm:animLvl val="lvl"/>
          <dgm:resizeHandles val="exact"/>
        </dgm:presLayoutVars>
      </dgm:prSet>
      <dgm:spPr/>
    </dgm:pt>
    <dgm:pt modelId="{7F1EABE4-445E-43D9-98F0-4A11075CB796}" type="pres">
      <dgm:prSet presAssocID="{B550F57F-23C8-4F01-923B-FA888DE2177A}" presName="composite" presStyleCnt="0"/>
      <dgm:spPr/>
    </dgm:pt>
    <dgm:pt modelId="{59B5A585-6B1F-4B58-893D-A93702D7B4DC}" type="pres">
      <dgm:prSet presAssocID="{B550F57F-23C8-4F01-923B-FA888DE2177A}" presName="parTx" presStyleLbl="alignNode1" presStyleIdx="0" presStyleCnt="3" custScaleY="116497" custLinFactNeighborX="-1276" custLinFactNeighborY="-1595">
        <dgm:presLayoutVars>
          <dgm:chMax val="0"/>
          <dgm:chPref val="0"/>
          <dgm:bulletEnabled val="1"/>
        </dgm:presLayoutVars>
      </dgm:prSet>
      <dgm:spPr/>
    </dgm:pt>
    <dgm:pt modelId="{0906CB9B-25E0-484D-80F9-FBD2166A3908}" type="pres">
      <dgm:prSet presAssocID="{B550F57F-23C8-4F01-923B-FA888DE2177A}" presName="desTx" presStyleLbl="alignAccFollowNode1" presStyleIdx="0" presStyleCnt="3" custLinFactNeighborX="638" custLinFactNeighborY="3482">
        <dgm:presLayoutVars>
          <dgm:bulletEnabled val="1"/>
        </dgm:presLayoutVars>
      </dgm:prSet>
      <dgm:spPr/>
    </dgm:pt>
    <dgm:pt modelId="{93329A30-1425-48A3-B956-A752754AAE58}" type="pres">
      <dgm:prSet presAssocID="{3744A087-C219-4537-89C8-5E33E108CD75}" presName="space" presStyleCnt="0"/>
      <dgm:spPr/>
    </dgm:pt>
    <dgm:pt modelId="{1816086B-787B-4733-8A13-5FAC0A46C4B4}" type="pres">
      <dgm:prSet presAssocID="{3EC2C638-8178-46F6-AC2B-4D3AE56A3861}" presName="composite" presStyleCnt="0"/>
      <dgm:spPr/>
    </dgm:pt>
    <dgm:pt modelId="{335F6BC1-A0D7-4BD3-86BB-4ABB62700394}" type="pres">
      <dgm:prSet presAssocID="{3EC2C638-8178-46F6-AC2B-4D3AE56A3861}" presName="parTx" presStyleLbl="alignNode1" presStyleIdx="1" presStyleCnt="3" custScaleY="125725">
        <dgm:presLayoutVars>
          <dgm:chMax val="0"/>
          <dgm:chPref val="0"/>
          <dgm:bulletEnabled val="1"/>
        </dgm:presLayoutVars>
      </dgm:prSet>
      <dgm:spPr/>
    </dgm:pt>
    <dgm:pt modelId="{C6AF07BB-1BAE-4E13-A650-CDB101D05F82}" type="pres">
      <dgm:prSet presAssocID="{3EC2C638-8178-46F6-AC2B-4D3AE56A3861}" presName="desTx" presStyleLbl="alignAccFollowNode1" presStyleIdx="1" presStyleCnt="3" custLinFactNeighborX="0" custLinFactNeighborY="7600">
        <dgm:presLayoutVars>
          <dgm:bulletEnabled val="1"/>
        </dgm:presLayoutVars>
      </dgm:prSet>
      <dgm:spPr/>
    </dgm:pt>
    <dgm:pt modelId="{EE8A4784-81A7-4533-9BDC-FCF5ABBC0D08}" type="pres">
      <dgm:prSet presAssocID="{5D2AA61E-6FA2-4AF4-B0A2-2F7BF0D1E32D}" presName="space" presStyleCnt="0"/>
      <dgm:spPr/>
    </dgm:pt>
    <dgm:pt modelId="{C4A35530-73B9-4225-9379-39FB0ECFD6EC}" type="pres">
      <dgm:prSet presAssocID="{7747E1ED-47A4-4B65-B552-305EDA1EF31B}" presName="composite" presStyleCnt="0"/>
      <dgm:spPr/>
    </dgm:pt>
    <dgm:pt modelId="{1F8EB6CC-56D5-42B2-BB24-FBC948B800F1}" type="pres">
      <dgm:prSet presAssocID="{7747E1ED-47A4-4B65-B552-305EDA1EF31B}" presName="parTx" presStyleLbl="alignNode1" presStyleIdx="2" presStyleCnt="3" custScaleY="129333">
        <dgm:presLayoutVars>
          <dgm:chMax val="0"/>
          <dgm:chPref val="0"/>
          <dgm:bulletEnabled val="1"/>
        </dgm:presLayoutVars>
      </dgm:prSet>
      <dgm:spPr/>
    </dgm:pt>
    <dgm:pt modelId="{09273B07-C147-44CB-887B-664C8ABA11CB}" type="pres">
      <dgm:prSet presAssocID="{7747E1ED-47A4-4B65-B552-305EDA1EF31B}" presName="desTx" presStyleLbl="alignAccFollowNode1" presStyleIdx="2" presStyleCnt="3" custLinFactNeighborX="422" custLinFactNeighborY="7502">
        <dgm:presLayoutVars>
          <dgm:bulletEnabled val="1"/>
        </dgm:presLayoutVars>
      </dgm:prSet>
      <dgm:spPr/>
    </dgm:pt>
  </dgm:ptLst>
  <dgm:cxnLst>
    <dgm:cxn modelId="{CB2BBA0B-CCB4-4F4A-9E13-EAE59C1DD39D}" type="presOf" srcId="{DEBEFC84-E5DD-4247-8AA8-2116E0395303}" destId="{C6AF07BB-1BAE-4E13-A650-CDB101D05F82}" srcOrd="0" destOrd="1" presId="urn:microsoft.com/office/officeart/2005/8/layout/hList1"/>
    <dgm:cxn modelId="{98EC720C-AAD4-4F12-B43D-6507AA2684D4}" srcId="{B550F57F-23C8-4F01-923B-FA888DE2177A}" destId="{858CFF25-2D24-4582-8C3A-46A81A003796}" srcOrd="2" destOrd="0" parTransId="{5FC638CD-4BF5-4A15-B984-6CD7C7C98C61}" sibTransId="{C6D644E4-375E-4997-9233-644C393D37A4}"/>
    <dgm:cxn modelId="{7968A913-6720-44E4-9F45-E74DDC5BBE02}" type="presOf" srcId="{964DCE48-F335-4422-86C4-6E13D2360E9F}" destId="{C6AF07BB-1BAE-4E13-A650-CDB101D05F82}" srcOrd="0" destOrd="5" presId="urn:microsoft.com/office/officeart/2005/8/layout/hList1"/>
    <dgm:cxn modelId="{5FC05E16-3626-460A-B83A-400943310CD9}" srcId="{7747E1ED-47A4-4B65-B552-305EDA1EF31B}" destId="{63774F23-498D-4BF2-8EA8-8D3B4AD01F1A}" srcOrd="6" destOrd="0" parTransId="{29D88D41-AC45-4393-A480-8A4A985A5AC5}" sibTransId="{75B69768-12AE-40D5-9489-5A4938CCBE51}"/>
    <dgm:cxn modelId="{19166017-9E2C-412E-8E8A-4FCCB2067097}" type="presOf" srcId="{5CC9432F-17C6-4021-A559-87B42BD4630C}" destId="{09273B07-C147-44CB-887B-664C8ABA11CB}" srcOrd="0" destOrd="5" presId="urn:microsoft.com/office/officeart/2005/8/layout/hList1"/>
    <dgm:cxn modelId="{F8FD311B-C75F-4D4A-9D2B-99470F451C19}" srcId="{3EC2C638-8178-46F6-AC2B-4D3AE56A3861}" destId="{5D5AC152-877D-486F-99AE-9FF881FA6C2A}" srcOrd="4" destOrd="0" parTransId="{057AB7CB-618F-4957-AB80-91CFE896E7F7}" sibTransId="{5CC80977-EF2C-41CE-9307-4369835127C8}"/>
    <dgm:cxn modelId="{B0039321-7044-412C-8D75-E51901A25E09}" srcId="{7747E1ED-47A4-4B65-B552-305EDA1EF31B}" destId="{D1872C81-7B13-4D55-B952-CD0E45C59531}" srcOrd="2" destOrd="0" parTransId="{4E5645D5-BE64-49AD-95EE-9E8ED0F1FB65}" sibTransId="{278C42CD-CEC4-4167-A7A5-270BC6243449}"/>
    <dgm:cxn modelId="{66447327-D9D0-47FC-9CC2-4DF073622CE2}" type="presOf" srcId="{5CE695CF-92D4-4CB8-9F0E-502D2E5317D0}" destId="{09273B07-C147-44CB-887B-664C8ABA11CB}" srcOrd="0" destOrd="8" presId="urn:microsoft.com/office/officeart/2005/8/layout/hList1"/>
    <dgm:cxn modelId="{71DAB029-0092-4658-9BF5-F923B5B4F096}" type="presOf" srcId="{6BE30257-BA68-46E2-A772-52DA7948DE88}" destId="{C6AF07BB-1BAE-4E13-A650-CDB101D05F82}" srcOrd="0" destOrd="2" presId="urn:microsoft.com/office/officeart/2005/8/layout/hList1"/>
    <dgm:cxn modelId="{B45C1632-B8C1-487E-846D-B3EBFE83FB99}" type="presOf" srcId="{858CFF25-2D24-4582-8C3A-46A81A003796}" destId="{0906CB9B-25E0-484D-80F9-FBD2166A3908}" srcOrd="0" destOrd="2" presId="urn:microsoft.com/office/officeart/2005/8/layout/hList1"/>
    <dgm:cxn modelId="{7643AD5D-F7CC-4E51-8F00-E7B8935A101C}" type="presOf" srcId="{489FAD7A-646C-4286-BC25-0A0C39EFED06}" destId="{0906CB9B-25E0-484D-80F9-FBD2166A3908}" srcOrd="0" destOrd="4" presId="urn:microsoft.com/office/officeart/2005/8/layout/hList1"/>
    <dgm:cxn modelId="{0FED005F-0D9B-4A87-ACBA-B326D62C1393}" srcId="{3EC2C638-8178-46F6-AC2B-4D3AE56A3861}" destId="{24483F89-3EA2-419C-A10D-C3B0B140C7BE}" srcOrd="0" destOrd="0" parTransId="{BBCCAA5F-63C3-486B-BA8C-F4E6712D3B00}" sibTransId="{E5ED8E54-A1E5-4389-BEB9-0770564A3876}"/>
    <dgm:cxn modelId="{5EB99B5F-91AC-435D-B6BA-60804754D613}" srcId="{3EC2C638-8178-46F6-AC2B-4D3AE56A3861}" destId="{C541F9E9-9CFD-4638-9953-D7B0E2A190C2}" srcOrd="3" destOrd="0" parTransId="{C0EA296D-FAD0-42C6-A8FF-08FC1319489F}" sibTransId="{41A8A508-B203-4C00-A372-4DA180303F4F}"/>
    <dgm:cxn modelId="{13DF2360-4363-40E0-817D-3ED5337D21A6}" type="presOf" srcId="{B550F57F-23C8-4F01-923B-FA888DE2177A}" destId="{59B5A585-6B1F-4B58-893D-A93702D7B4DC}" srcOrd="0" destOrd="0" presId="urn:microsoft.com/office/officeart/2005/8/layout/hList1"/>
    <dgm:cxn modelId="{FB55F860-772A-49DA-A6DB-B98589A7B077}" srcId="{3EC2C638-8178-46F6-AC2B-4D3AE56A3861}" destId="{6BE30257-BA68-46E2-A772-52DA7948DE88}" srcOrd="2" destOrd="0" parTransId="{B6111A45-CBBE-4B5F-8F74-6430C732CED2}" sibTransId="{A87F6309-1937-4448-A3E5-1C187B9376AF}"/>
    <dgm:cxn modelId="{5FF59D43-B35A-47B6-9C39-B23A048260DB}" srcId="{3EC2C638-8178-46F6-AC2B-4D3AE56A3861}" destId="{DEBEFC84-E5DD-4247-8AA8-2116E0395303}" srcOrd="1" destOrd="0" parTransId="{74DDCF97-5EF2-49B2-9956-90187EF069B0}" sibTransId="{EFB8D271-96F5-4A4C-8909-BFF3B7737CCA}"/>
    <dgm:cxn modelId="{A99B5D65-EC2F-4C6F-8D6A-41A0320FFCAA}" srcId="{7747E1ED-47A4-4B65-B552-305EDA1EF31B}" destId="{5C919FC4-0BE6-4A15-9792-F08E6708D674}" srcOrd="3" destOrd="0" parTransId="{08AD5C5B-E1B6-446C-A967-34B366DC3806}" sibTransId="{B7E0448E-DAD5-4A38-8B72-6A54ED14FD8E}"/>
    <dgm:cxn modelId="{E3A35646-07DE-4BBC-89F2-D22794E6571A}" type="presOf" srcId="{DFBC6978-1C20-41EE-BAB9-97200B17CF15}" destId="{09273B07-C147-44CB-887B-664C8ABA11CB}" srcOrd="0" destOrd="0" presId="urn:microsoft.com/office/officeart/2005/8/layout/hList1"/>
    <dgm:cxn modelId="{DF2FAC46-9901-46D8-AA9E-D798A2CEEE37}" type="presOf" srcId="{5C919FC4-0BE6-4A15-9792-F08E6708D674}" destId="{09273B07-C147-44CB-887B-664C8ABA11CB}" srcOrd="0" destOrd="3" presId="urn:microsoft.com/office/officeart/2005/8/layout/hList1"/>
    <dgm:cxn modelId="{FB46EE68-91FD-47E3-9D28-37C82654A362}" type="presOf" srcId="{3CD77A8E-55BE-4F55-A385-3C86B62FDEEB}" destId="{C6AF07BB-1BAE-4E13-A650-CDB101D05F82}" srcOrd="0" destOrd="7" presId="urn:microsoft.com/office/officeart/2005/8/layout/hList1"/>
    <dgm:cxn modelId="{E3FF664B-732C-4C97-8C3C-FF8F63E8BD29}" srcId="{B550F57F-23C8-4F01-923B-FA888DE2177A}" destId="{58EC7A38-7993-457E-A902-A171599892FA}" srcOrd="3" destOrd="0" parTransId="{2BCA1F22-225A-41BD-8FD8-62B263543181}" sibTransId="{39EEE712-36C9-4A36-9CED-A0FECF42A7FD}"/>
    <dgm:cxn modelId="{3E127F4D-A09C-4475-AF53-F222ECD73745}" srcId="{B550F57F-23C8-4F01-923B-FA888DE2177A}" destId="{05414125-2992-4EFE-A0D1-2247F37B4542}" srcOrd="6" destOrd="0" parTransId="{58190322-CD67-43D6-A45F-1928FBB0976D}" sibTransId="{EAAEB472-6D3B-4B75-9B0A-3321F4CF0523}"/>
    <dgm:cxn modelId="{26F3E74D-F9F4-402E-8B95-76CAAF292288}" srcId="{B550F57F-23C8-4F01-923B-FA888DE2177A}" destId="{489FAD7A-646C-4286-BC25-0A0C39EFED06}" srcOrd="4" destOrd="0" parTransId="{7581510A-D62D-43D4-BEAF-91D5B21377D1}" sibTransId="{48CC9B43-8EC6-44CB-8057-6ACFC800D817}"/>
    <dgm:cxn modelId="{6FC55D4E-3A5C-4536-B61F-D37AE046E68E}" type="presOf" srcId="{6251F568-04C9-442E-995F-F96499177AB9}" destId="{09273B07-C147-44CB-887B-664C8ABA11CB}" srcOrd="0" destOrd="7" presId="urn:microsoft.com/office/officeart/2005/8/layout/hList1"/>
    <dgm:cxn modelId="{1C28BE4F-ED10-4EB8-8198-EEF1905FF82B}" type="presOf" srcId="{2A0B0528-3E89-4EBA-92A1-107213250E02}" destId="{414863C0-350C-47A8-9CB6-CC7CB0DE82B8}" srcOrd="0" destOrd="0" presId="urn:microsoft.com/office/officeart/2005/8/layout/hList1"/>
    <dgm:cxn modelId="{504BE675-7538-4D0E-AD4E-3873B18B6DE4}" type="presOf" srcId="{05414125-2992-4EFE-A0D1-2247F37B4542}" destId="{0906CB9B-25E0-484D-80F9-FBD2166A3908}" srcOrd="0" destOrd="6" presId="urn:microsoft.com/office/officeart/2005/8/layout/hList1"/>
    <dgm:cxn modelId="{CDB0A276-65A4-4D8D-925E-0A817FD8C48E}" srcId="{B550F57F-23C8-4F01-923B-FA888DE2177A}" destId="{C25F1928-4684-4595-A360-40CA9028F183}" srcOrd="5" destOrd="0" parTransId="{DD2B7FAB-9288-4726-A70C-790A535F27D7}" sibTransId="{EA0C3D92-74D5-416E-ABCA-E7098A3ADC3E}"/>
    <dgm:cxn modelId="{AC7F0F57-999C-4866-AAC1-3543966053FA}" type="presOf" srcId="{7747E1ED-47A4-4B65-B552-305EDA1EF31B}" destId="{1F8EB6CC-56D5-42B2-BB24-FBC948B800F1}" srcOrd="0" destOrd="0" presId="urn:microsoft.com/office/officeart/2005/8/layout/hList1"/>
    <dgm:cxn modelId="{B33EF67A-6853-49D1-972A-7626B95DCE4B}" type="presOf" srcId="{38A64F1F-8F65-4E04-9EF5-7A3008A6A48A}" destId="{0906CB9B-25E0-484D-80F9-FBD2166A3908}" srcOrd="0" destOrd="8" presId="urn:microsoft.com/office/officeart/2005/8/layout/hList1"/>
    <dgm:cxn modelId="{FACAA184-21FE-4893-B374-5578AC8A6EF7}" type="presOf" srcId="{58EC7A38-7993-457E-A902-A171599892FA}" destId="{0906CB9B-25E0-484D-80F9-FBD2166A3908}" srcOrd="0" destOrd="3" presId="urn:microsoft.com/office/officeart/2005/8/layout/hList1"/>
    <dgm:cxn modelId="{8CDC3E86-6487-4AC8-93C9-21A84F44D3BF}" srcId="{7747E1ED-47A4-4B65-B552-305EDA1EF31B}" destId="{6251F568-04C9-442E-995F-F96499177AB9}" srcOrd="7" destOrd="0" parTransId="{7A55EA6A-5AE0-411F-BDC7-2C473D627ADD}" sibTransId="{61175285-D093-452C-88A8-0FF39EB8A098}"/>
    <dgm:cxn modelId="{4AE27289-1A8B-410B-A775-9E1BA346E705}" type="presOf" srcId="{D1872C81-7B13-4D55-B952-CD0E45C59531}" destId="{09273B07-C147-44CB-887B-664C8ABA11CB}" srcOrd="0" destOrd="2" presId="urn:microsoft.com/office/officeart/2005/8/layout/hList1"/>
    <dgm:cxn modelId="{E9486D8D-76CC-4E99-B62C-CE60C09F9B20}" srcId="{7747E1ED-47A4-4B65-B552-305EDA1EF31B}" destId="{A1236D65-1D89-4CE2-9158-FF53C6CA2C75}" srcOrd="4" destOrd="0" parTransId="{31BB998C-43F0-4A31-84E7-3F4EA5AA0BCC}" sibTransId="{57AA4883-6F19-48B8-8691-45DE7A2FB1F1}"/>
    <dgm:cxn modelId="{65A0458E-9AF9-4C07-AD41-B0DA1C5ED38D}" srcId="{3EC2C638-8178-46F6-AC2B-4D3AE56A3861}" destId="{964DCE48-F335-4422-86C4-6E13D2360E9F}" srcOrd="5" destOrd="0" parTransId="{B30BFA7A-5861-45B8-B394-4C0B0A174362}" sibTransId="{88AB0382-BC47-4541-9931-2AEDA41A4DC6}"/>
    <dgm:cxn modelId="{24F2BB94-924A-4CF6-83F3-6DE840CE7006}" type="presOf" srcId="{5D5AC152-877D-486F-99AE-9FF881FA6C2A}" destId="{C6AF07BB-1BAE-4E13-A650-CDB101D05F82}" srcOrd="0" destOrd="4" presId="urn:microsoft.com/office/officeart/2005/8/layout/hList1"/>
    <dgm:cxn modelId="{C1315B9F-B936-4CC6-B6FA-C1941F63D0E2}" srcId="{B550F57F-23C8-4F01-923B-FA888DE2177A}" destId="{CAA00F9E-3B91-435B-8A8F-35D99F10C085}" srcOrd="0" destOrd="0" parTransId="{3CE25393-C07E-4030-8678-54DB5C66CC8F}" sibTransId="{AA6B7FDC-7A30-49A6-A7C0-1AEE388AD649}"/>
    <dgm:cxn modelId="{A3ED62A3-4E1F-449A-9610-B5B4C1B40524}" type="presOf" srcId="{63774F23-498D-4BF2-8EA8-8D3B4AD01F1A}" destId="{09273B07-C147-44CB-887B-664C8ABA11CB}" srcOrd="0" destOrd="6" presId="urn:microsoft.com/office/officeart/2005/8/layout/hList1"/>
    <dgm:cxn modelId="{5BEB19AA-0DD4-46B5-9E4B-0897096E22A9}" type="presOf" srcId="{7799E7DF-E1AA-4839-902F-D96706858132}" destId="{C6AF07BB-1BAE-4E13-A650-CDB101D05F82}" srcOrd="0" destOrd="6" presId="urn:microsoft.com/office/officeart/2005/8/layout/hList1"/>
    <dgm:cxn modelId="{F9E530AC-1C9A-42A1-95DF-34F82DB735E0}" type="presOf" srcId="{24483F89-3EA2-419C-A10D-C3B0B140C7BE}" destId="{C6AF07BB-1BAE-4E13-A650-CDB101D05F82}" srcOrd="0" destOrd="0" presId="urn:microsoft.com/office/officeart/2005/8/layout/hList1"/>
    <dgm:cxn modelId="{8F7457B4-BD92-4D98-8E03-AE56421DA211}" srcId="{2A0B0528-3E89-4EBA-92A1-107213250E02}" destId="{7747E1ED-47A4-4B65-B552-305EDA1EF31B}" srcOrd="2" destOrd="0" parTransId="{05FF9849-ED3A-4DB6-AC17-954C1260217D}" sibTransId="{547D1CCC-DE2A-41C7-8819-4E523E2672B2}"/>
    <dgm:cxn modelId="{84EA7AB5-493C-4F0A-82FF-0ADD559ADE3D}" srcId="{7747E1ED-47A4-4B65-B552-305EDA1EF31B}" destId="{FD3CC8A9-9846-46AF-8661-8A9C396FBBB6}" srcOrd="1" destOrd="0" parTransId="{9E28C1CE-07F5-4118-9F4D-C7BCFE8E150F}" sibTransId="{EE717C82-E687-46C9-8065-BCFA2D31ACFE}"/>
    <dgm:cxn modelId="{EF78F7B5-1547-40B8-AF8B-14702A7170FC}" srcId="{B550F57F-23C8-4F01-923B-FA888DE2177A}" destId="{38A64F1F-8F65-4E04-9EF5-7A3008A6A48A}" srcOrd="8" destOrd="0" parTransId="{423A4DA2-5DC6-4A9C-8A95-6D50354A015C}" sibTransId="{C1F59BD4-E313-481F-82AA-EE43A3A335A1}"/>
    <dgm:cxn modelId="{B9D8C6C0-B76E-42B8-B045-F9215BAD6297}" type="presOf" srcId="{CAA00F9E-3B91-435B-8A8F-35D99F10C085}" destId="{0906CB9B-25E0-484D-80F9-FBD2166A3908}" srcOrd="0" destOrd="0" presId="urn:microsoft.com/office/officeart/2005/8/layout/hList1"/>
    <dgm:cxn modelId="{9A9DEAC2-C1F5-4CAF-9ADC-CBAA602BA872}" srcId="{7747E1ED-47A4-4B65-B552-305EDA1EF31B}" destId="{5CE695CF-92D4-4CB8-9F0E-502D2E5317D0}" srcOrd="8" destOrd="0" parTransId="{E9BAAA0B-A641-4164-9AA1-9EEBD64E6C8E}" sibTransId="{9D045473-6072-40A6-9F51-F41951A2AD10}"/>
    <dgm:cxn modelId="{BC530FC6-2E5A-4B2E-8980-14DF850ED888}" type="presOf" srcId="{C25F1928-4684-4595-A360-40CA9028F183}" destId="{0906CB9B-25E0-484D-80F9-FBD2166A3908}" srcOrd="0" destOrd="5" presId="urn:microsoft.com/office/officeart/2005/8/layout/hList1"/>
    <dgm:cxn modelId="{F6D5A1C7-12CA-4FA9-AEFF-A6C47E21FE75}" type="presOf" srcId="{23F1D1BF-8378-4309-A4A7-89C75427F8CD}" destId="{0906CB9B-25E0-484D-80F9-FBD2166A3908}" srcOrd="0" destOrd="1" presId="urn:microsoft.com/office/officeart/2005/8/layout/hList1"/>
    <dgm:cxn modelId="{B94358CA-3658-4E36-96BE-DADAFA213DA8}" srcId="{2A0B0528-3E89-4EBA-92A1-107213250E02}" destId="{B550F57F-23C8-4F01-923B-FA888DE2177A}" srcOrd="0" destOrd="0" parTransId="{C803ABAA-DC28-4A0F-82CB-A0E27733147E}" sibTransId="{3744A087-C219-4537-89C8-5E33E108CD75}"/>
    <dgm:cxn modelId="{F52E89CD-B52A-45B4-8524-B1313C9E684D}" type="presOf" srcId="{A1236D65-1D89-4CE2-9158-FF53C6CA2C75}" destId="{09273B07-C147-44CB-887B-664C8ABA11CB}" srcOrd="0" destOrd="4" presId="urn:microsoft.com/office/officeart/2005/8/layout/hList1"/>
    <dgm:cxn modelId="{B234DDD1-DB7A-4F39-BAAA-006DD0C72E01}" srcId="{7747E1ED-47A4-4B65-B552-305EDA1EF31B}" destId="{5CC9432F-17C6-4021-A559-87B42BD4630C}" srcOrd="5" destOrd="0" parTransId="{D454BA6D-EFDA-41FC-8C3A-04C6102BCC9B}" sibTransId="{F38122CA-17BF-425F-9B4B-8E050EFB3A5D}"/>
    <dgm:cxn modelId="{CABE73DD-A2B7-42BF-8AAE-8A70A3012B79}" srcId="{2A0B0528-3E89-4EBA-92A1-107213250E02}" destId="{3EC2C638-8178-46F6-AC2B-4D3AE56A3861}" srcOrd="1" destOrd="0" parTransId="{FC578B20-D522-4F8B-B99F-75D06357D4AE}" sibTransId="{5D2AA61E-6FA2-4AF4-B0A2-2F7BF0D1E32D}"/>
    <dgm:cxn modelId="{1187A8E7-191E-4C02-A636-38204041FD72}" srcId="{B550F57F-23C8-4F01-923B-FA888DE2177A}" destId="{B17FC138-46C3-4160-9A38-4AF70CE55D55}" srcOrd="7" destOrd="0" parTransId="{6794E1FC-3C06-4A33-9B63-6E87DEA1EF2E}" sibTransId="{C9576CF4-D704-4DD1-B743-8DE8F5CD2B9E}"/>
    <dgm:cxn modelId="{8CB5B5EE-1C95-4C88-BDDD-A216FDC082BF}" type="presOf" srcId="{B17FC138-46C3-4160-9A38-4AF70CE55D55}" destId="{0906CB9B-25E0-484D-80F9-FBD2166A3908}" srcOrd="0" destOrd="7" presId="urn:microsoft.com/office/officeart/2005/8/layout/hList1"/>
    <dgm:cxn modelId="{B43262F0-1D14-4745-AE55-6E39F9F51AE4}" srcId="{B550F57F-23C8-4F01-923B-FA888DE2177A}" destId="{23F1D1BF-8378-4309-A4A7-89C75427F8CD}" srcOrd="1" destOrd="0" parTransId="{669FCF42-760A-48A4-9356-E744AD6C28D3}" sibTransId="{5FA43635-4E66-43C9-AA7F-D2FF33C82078}"/>
    <dgm:cxn modelId="{BA9525F3-D16D-4A43-8EEC-E154881FFD15}" srcId="{7747E1ED-47A4-4B65-B552-305EDA1EF31B}" destId="{DFBC6978-1C20-41EE-BAB9-97200B17CF15}" srcOrd="0" destOrd="0" parTransId="{12596CE5-A41D-40E7-8BAF-E2ECC20A7B3E}" sibTransId="{ADFFB283-2483-460D-89E5-C68DCD1411CB}"/>
    <dgm:cxn modelId="{F7E85AF3-CCD9-4A42-AD9B-7D10F13F000C}" type="presOf" srcId="{3EC2C638-8178-46F6-AC2B-4D3AE56A3861}" destId="{335F6BC1-A0D7-4BD3-86BB-4ABB62700394}" srcOrd="0" destOrd="0" presId="urn:microsoft.com/office/officeart/2005/8/layout/hList1"/>
    <dgm:cxn modelId="{6B4999F6-2D62-417C-AD67-14EEAF2E3E75}" srcId="{3EC2C638-8178-46F6-AC2B-4D3AE56A3861}" destId="{7799E7DF-E1AA-4839-902F-D96706858132}" srcOrd="6" destOrd="0" parTransId="{E7C31C05-BC00-412B-8721-45FE0F586491}" sibTransId="{0786AAFE-27B6-4418-AF6E-46A872947B35}"/>
    <dgm:cxn modelId="{44C87FFA-42C1-4BEF-B36E-06A71794EF7E}" type="presOf" srcId="{FD3CC8A9-9846-46AF-8661-8A9C396FBBB6}" destId="{09273B07-C147-44CB-887B-664C8ABA11CB}" srcOrd="0" destOrd="1" presId="urn:microsoft.com/office/officeart/2005/8/layout/hList1"/>
    <dgm:cxn modelId="{EDC5A7FB-D499-47BB-B96F-7B571D48FB14}" type="presOf" srcId="{C541F9E9-9CFD-4638-9953-D7B0E2A190C2}" destId="{C6AF07BB-1BAE-4E13-A650-CDB101D05F82}" srcOrd="0" destOrd="3" presId="urn:microsoft.com/office/officeart/2005/8/layout/hList1"/>
    <dgm:cxn modelId="{5BC157FF-DB88-42E5-B965-065EE7DEC1D4}" srcId="{3EC2C638-8178-46F6-AC2B-4D3AE56A3861}" destId="{3CD77A8E-55BE-4F55-A385-3C86B62FDEEB}" srcOrd="7" destOrd="0" parTransId="{E47144DB-B29C-4F15-97E9-586D18970016}" sibTransId="{AA27161F-4D5C-4231-8CBE-83C968DB5539}"/>
    <dgm:cxn modelId="{FBDA830C-A277-4C98-9C15-21884C3AD2B9}" type="presParOf" srcId="{414863C0-350C-47A8-9CB6-CC7CB0DE82B8}" destId="{7F1EABE4-445E-43D9-98F0-4A11075CB796}" srcOrd="0" destOrd="0" presId="urn:microsoft.com/office/officeart/2005/8/layout/hList1"/>
    <dgm:cxn modelId="{03A13015-DAB8-498B-9192-56417E74C491}" type="presParOf" srcId="{7F1EABE4-445E-43D9-98F0-4A11075CB796}" destId="{59B5A585-6B1F-4B58-893D-A93702D7B4DC}" srcOrd="0" destOrd="0" presId="urn:microsoft.com/office/officeart/2005/8/layout/hList1"/>
    <dgm:cxn modelId="{4D493BD9-C46C-4AAE-8162-0D2832371DB4}" type="presParOf" srcId="{7F1EABE4-445E-43D9-98F0-4A11075CB796}" destId="{0906CB9B-25E0-484D-80F9-FBD2166A3908}" srcOrd="1" destOrd="0" presId="urn:microsoft.com/office/officeart/2005/8/layout/hList1"/>
    <dgm:cxn modelId="{CD19CFD1-4BED-4F27-AA43-D2034C4A6CCB}" type="presParOf" srcId="{414863C0-350C-47A8-9CB6-CC7CB0DE82B8}" destId="{93329A30-1425-48A3-B956-A752754AAE58}" srcOrd="1" destOrd="0" presId="urn:microsoft.com/office/officeart/2005/8/layout/hList1"/>
    <dgm:cxn modelId="{969D538E-063D-4F5C-9076-BE9F0A338C9C}" type="presParOf" srcId="{414863C0-350C-47A8-9CB6-CC7CB0DE82B8}" destId="{1816086B-787B-4733-8A13-5FAC0A46C4B4}" srcOrd="2" destOrd="0" presId="urn:microsoft.com/office/officeart/2005/8/layout/hList1"/>
    <dgm:cxn modelId="{3E143803-88AA-4E5B-A4CD-5CBF5899AC86}" type="presParOf" srcId="{1816086B-787B-4733-8A13-5FAC0A46C4B4}" destId="{335F6BC1-A0D7-4BD3-86BB-4ABB62700394}" srcOrd="0" destOrd="0" presId="urn:microsoft.com/office/officeart/2005/8/layout/hList1"/>
    <dgm:cxn modelId="{0BFC8E3D-FF3A-47F9-BEC0-69C434637BB9}" type="presParOf" srcId="{1816086B-787B-4733-8A13-5FAC0A46C4B4}" destId="{C6AF07BB-1BAE-4E13-A650-CDB101D05F82}" srcOrd="1" destOrd="0" presId="urn:microsoft.com/office/officeart/2005/8/layout/hList1"/>
    <dgm:cxn modelId="{A9E2E7B3-F7EC-4CDB-8FB6-5D0E7C322ED6}" type="presParOf" srcId="{414863C0-350C-47A8-9CB6-CC7CB0DE82B8}" destId="{EE8A4784-81A7-4533-9BDC-FCF5ABBC0D08}" srcOrd="3" destOrd="0" presId="urn:microsoft.com/office/officeart/2005/8/layout/hList1"/>
    <dgm:cxn modelId="{335DBC8F-93E4-4C4D-9491-66130BCBE09A}" type="presParOf" srcId="{414863C0-350C-47A8-9CB6-CC7CB0DE82B8}" destId="{C4A35530-73B9-4225-9379-39FB0ECFD6EC}" srcOrd="4" destOrd="0" presId="urn:microsoft.com/office/officeart/2005/8/layout/hList1"/>
    <dgm:cxn modelId="{01D69517-C9DC-491C-AD2F-2F4AEBE71F7F}" type="presParOf" srcId="{C4A35530-73B9-4225-9379-39FB0ECFD6EC}" destId="{1F8EB6CC-56D5-42B2-BB24-FBC948B800F1}" srcOrd="0" destOrd="0" presId="urn:microsoft.com/office/officeart/2005/8/layout/hList1"/>
    <dgm:cxn modelId="{3A5C7E8E-CC62-468E-962C-253C76203BE5}" type="presParOf" srcId="{C4A35530-73B9-4225-9379-39FB0ECFD6EC}" destId="{09273B07-C147-44CB-887B-664C8ABA11C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E8F46F8-B90A-4993-9426-A0233226C06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89A8214-75FD-486C-8A07-2F91A6487B1B}">
      <dgm:prSet phldrT="[Текст]"/>
      <dgm:spPr/>
      <dgm:t>
        <a:bodyPr/>
        <a:lstStyle/>
        <a:p>
          <a:r>
            <a:rPr lang="uk-UA" dirty="0"/>
            <a:t>Всього по 11-м</a:t>
          </a:r>
        </a:p>
      </dgm:t>
    </dgm:pt>
    <dgm:pt modelId="{281FDFC3-419B-467C-A8D8-0499F9E703FD}" type="parTrans" cxnId="{1AFE41F5-40FC-484E-8D45-6B98D12C2564}">
      <dgm:prSet/>
      <dgm:spPr/>
      <dgm:t>
        <a:bodyPr/>
        <a:lstStyle/>
        <a:p>
          <a:endParaRPr lang="uk-UA"/>
        </a:p>
      </dgm:t>
    </dgm:pt>
    <dgm:pt modelId="{16384DA0-46E8-44C9-AB82-436A84026FE5}" type="sibTrans" cxnId="{1AFE41F5-40FC-484E-8D45-6B98D12C2564}">
      <dgm:prSet/>
      <dgm:spPr/>
      <dgm:t>
        <a:bodyPr/>
        <a:lstStyle/>
        <a:p>
          <a:endParaRPr lang="uk-UA"/>
        </a:p>
      </dgm:t>
    </dgm:pt>
    <dgm:pt modelId="{C8B20360-B516-4011-9CEA-DDF838118C45}">
      <dgm:prSet phldrT="[Текст]" custT="1"/>
      <dgm:spPr/>
      <dgm:t>
        <a:bodyPr/>
        <a:lstStyle/>
        <a:p>
          <a:r>
            <a:rPr lang="uk-UA" sz="2400" dirty="0"/>
            <a:t>Рейтинг – 71,53%   Успішність – 88,3%  </a:t>
          </a:r>
        </a:p>
        <a:p>
          <a:r>
            <a:rPr lang="uk-UA" sz="2400" dirty="0"/>
            <a:t>Якість – 54,33%	Високий бал – 7,33% </a:t>
          </a:r>
        </a:p>
      </dgm:t>
    </dgm:pt>
    <dgm:pt modelId="{02A3A51A-EBE3-4ADD-965C-D7198AD4DF0D}" type="parTrans" cxnId="{8086FF1E-8CC0-4C38-834B-00BB87457CE3}">
      <dgm:prSet/>
      <dgm:spPr/>
      <dgm:t>
        <a:bodyPr/>
        <a:lstStyle/>
        <a:p>
          <a:endParaRPr lang="uk-UA"/>
        </a:p>
      </dgm:t>
    </dgm:pt>
    <dgm:pt modelId="{BE501763-383E-4DD5-92C1-EBCD1EA580AE}" type="sibTrans" cxnId="{8086FF1E-8CC0-4C38-834B-00BB87457CE3}">
      <dgm:prSet/>
      <dgm:spPr/>
      <dgm:t>
        <a:bodyPr/>
        <a:lstStyle/>
        <a:p>
          <a:endParaRPr lang="uk-UA"/>
        </a:p>
      </dgm:t>
    </dgm:pt>
    <dgm:pt modelId="{4DCC7F36-383E-44F3-B901-6C4F026E9ED0}">
      <dgm:prSet phldrT="[Текст]" custT="1"/>
      <dgm:spPr/>
      <dgm:t>
        <a:bodyPr/>
        <a:lstStyle/>
        <a:p>
          <a:r>
            <a:rPr lang="uk-UA" sz="2400" dirty="0"/>
            <a:t>	69,2%		88,2%</a:t>
          </a:r>
        </a:p>
        <a:p>
          <a:r>
            <a:rPr lang="uk-UA" sz="2400" dirty="0"/>
            <a:t>	46,7%		4,2%</a:t>
          </a:r>
        </a:p>
      </dgm:t>
    </dgm:pt>
    <dgm:pt modelId="{2F4C989C-900D-47D2-BCC2-E38E5A6B2AF6}" type="parTrans" cxnId="{6E2A47A1-B2FF-43D1-80B8-9AC75ECB1427}">
      <dgm:prSet/>
      <dgm:spPr/>
      <dgm:t>
        <a:bodyPr/>
        <a:lstStyle/>
        <a:p>
          <a:endParaRPr lang="uk-UA"/>
        </a:p>
      </dgm:t>
    </dgm:pt>
    <dgm:pt modelId="{F71DF7FA-AA8F-449E-8CC6-5661F2FB2ACF}" type="sibTrans" cxnId="{6E2A47A1-B2FF-43D1-80B8-9AC75ECB1427}">
      <dgm:prSet/>
      <dgm:spPr/>
      <dgm:t>
        <a:bodyPr/>
        <a:lstStyle/>
        <a:p>
          <a:endParaRPr lang="uk-UA"/>
        </a:p>
      </dgm:t>
    </dgm:pt>
    <dgm:pt modelId="{ED9CC89A-ADDA-42F4-AD3B-42673CF48DBD}" type="pres">
      <dgm:prSet presAssocID="{CE8F46F8-B90A-4993-9426-A0233226C060}" presName="linear" presStyleCnt="0">
        <dgm:presLayoutVars>
          <dgm:dir/>
          <dgm:animLvl val="lvl"/>
          <dgm:resizeHandles val="exact"/>
        </dgm:presLayoutVars>
      </dgm:prSet>
      <dgm:spPr/>
    </dgm:pt>
    <dgm:pt modelId="{8AC7BC85-988A-450B-9F86-CF05989CFD45}" type="pres">
      <dgm:prSet presAssocID="{D89A8214-75FD-486C-8A07-2F91A6487B1B}" presName="parentLin" presStyleCnt="0"/>
      <dgm:spPr/>
    </dgm:pt>
    <dgm:pt modelId="{662D3BF4-AD4C-4479-8B8C-7BEB00F14309}" type="pres">
      <dgm:prSet presAssocID="{D89A8214-75FD-486C-8A07-2F91A6487B1B}" presName="parentLeftMargin" presStyleLbl="node1" presStyleIdx="0" presStyleCnt="3"/>
      <dgm:spPr/>
    </dgm:pt>
    <dgm:pt modelId="{7D925341-B70D-46D6-841C-71DEF3F29C19}" type="pres">
      <dgm:prSet presAssocID="{D89A8214-75FD-486C-8A07-2F91A6487B1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EDA41FB-B0A5-4314-AF9A-3D9EA6335A48}" type="pres">
      <dgm:prSet presAssocID="{D89A8214-75FD-486C-8A07-2F91A6487B1B}" presName="negativeSpace" presStyleCnt="0"/>
      <dgm:spPr/>
    </dgm:pt>
    <dgm:pt modelId="{580D186E-9A1C-4662-A3A5-F788008A4F3F}" type="pres">
      <dgm:prSet presAssocID="{D89A8214-75FD-486C-8A07-2F91A6487B1B}" presName="childText" presStyleLbl="conFgAcc1" presStyleIdx="0" presStyleCnt="3">
        <dgm:presLayoutVars>
          <dgm:bulletEnabled val="1"/>
        </dgm:presLayoutVars>
      </dgm:prSet>
      <dgm:spPr/>
    </dgm:pt>
    <dgm:pt modelId="{3EFBD7D2-258A-4D9A-9015-6704E49E346D}" type="pres">
      <dgm:prSet presAssocID="{16384DA0-46E8-44C9-AB82-436A84026FE5}" presName="spaceBetweenRectangles" presStyleCnt="0"/>
      <dgm:spPr/>
    </dgm:pt>
    <dgm:pt modelId="{1B7C4705-7B89-4CC4-BC1C-2FA288001A32}" type="pres">
      <dgm:prSet presAssocID="{C8B20360-B516-4011-9CEA-DDF838118C45}" presName="parentLin" presStyleCnt="0"/>
      <dgm:spPr/>
    </dgm:pt>
    <dgm:pt modelId="{D4FF3190-C6ED-4B50-A7EA-A91045DCF7A0}" type="pres">
      <dgm:prSet presAssocID="{C8B20360-B516-4011-9CEA-DDF838118C45}" presName="parentLeftMargin" presStyleLbl="node1" presStyleIdx="0" presStyleCnt="3"/>
      <dgm:spPr/>
    </dgm:pt>
    <dgm:pt modelId="{EA0192B8-DDDC-497C-B46D-BEFDB43C730C}" type="pres">
      <dgm:prSet presAssocID="{C8B20360-B516-4011-9CEA-DDF838118C4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BEF6DD6-FBB6-4B3C-9729-8CA16DC265D9}" type="pres">
      <dgm:prSet presAssocID="{C8B20360-B516-4011-9CEA-DDF838118C45}" presName="negativeSpace" presStyleCnt="0"/>
      <dgm:spPr/>
    </dgm:pt>
    <dgm:pt modelId="{D04B7EDD-B673-4F19-81D5-CBE7685A6B67}" type="pres">
      <dgm:prSet presAssocID="{C8B20360-B516-4011-9CEA-DDF838118C45}" presName="childText" presStyleLbl="conFgAcc1" presStyleIdx="1" presStyleCnt="3">
        <dgm:presLayoutVars>
          <dgm:bulletEnabled val="1"/>
        </dgm:presLayoutVars>
      </dgm:prSet>
      <dgm:spPr/>
    </dgm:pt>
    <dgm:pt modelId="{2917A7DC-7300-43E2-B617-7836CD85E523}" type="pres">
      <dgm:prSet presAssocID="{BE501763-383E-4DD5-92C1-EBCD1EA580AE}" presName="spaceBetweenRectangles" presStyleCnt="0"/>
      <dgm:spPr/>
    </dgm:pt>
    <dgm:pt modelId="{163F0CCF-A101-4FD8-8ACE-9C083212391F}" type="pres">
      <dgm:prSet presAssocID="{4DCC7F36-383E-44F3-B901-6C4F026E9ED0}" presName="parentLin" presStyleCnt="0"/>
      <dgm:spPr/>
    </dgm:pt>
    <dgm:pt modelId="{0CF43ED0-850D-4C4D-B5BB-53439C0CF630}" type="pres">
      <dgm:prSet presAssocID="{4DCC7F36-383E-44F3-B901-6C4F026E9ED0}" presName="parentLeftMargin" presStyleLbl="node1" presStyleIdx="1" presStyleCnt="3"/>
      <dgm:spPr/>
    </dgm:pt>
    <dgm:pt modelId="{F109C9B6-276A-47F9-8C49-E7A81D49A36C}" type="pres">
      <dgm:prSet presAssocID="{4DCC7F36-383E-44F3-B901-6C4F026E9ED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FA87DC0-6AF6-4788-A741-6ACF30977C79}" type="pres">
      <dgm:prSet presAssocID="{4DCC7F36-383E-44F3-B901-6C4F026E9ED0}" presName="negativeSpace" presStyleCnt="0"/>
      <dgm:spPr/>
    </dgm:pt>
    <dgm:pt modelId="{0124B843-182A-4D1E-B0B0-C91FD522D227}" type="pres">
      <dgm:prSet presAssocID="{4DCC7F36-383E-44F3-B901-6C4F026E9ED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8E47906-EBEF-40A5-B696-A3C07AB0FB48}" type="presOf" srcId="{D89A8214-75FD-486C-8A07-2F91A6487B1B}" destId="{662D3BF4-AD4C-4479-8B8C-7BEB00F14309}" srcOrd="0" destOrd="0" presId="urn:microsoft.com/office/officeart/2005/8/layout/list1"/>
    <dgm:cxn modelId="{8086FF1E-8CC0-4C38-834B-00BB87457CE3}" srcId="{CE8F46F8-B90A-4993-9426-A0233226C060}" destId="{C8B20360-B516-4011-9CEA-DDF838118C45}" srcOrd="1" destOrd="0" parTransId="{02A3A51A-EBE3-4ADD-965C-D7198AD4DF0D}" sibTransId="{BE501763-383E-4DD5-92C1-EBCD1EA580AE}"/>
    <dgm:cxn modelId="{AEA6D34A-AEA2-4D64-B635-20F1A612BB31}" type="presOf" srcId="{D89A8214-75FD-486C-8A07-2F91A6487B1B}" destId="{7D925341-B70D-46D6-841C-71DEF3F29C19}" srcOrd="1" destOrd="0" presId="urn:microsoft.com/office/officeart/2005/8/layout/list1"/>
    <dgm:cxn modelId="{4C095878-5FD9-4538-8D0C-DB298CDBD05D}" type="presOf" srcId="{4DCC7F36-383E-44F3-B901-6C4F026E9ED0}" destId="{F109C9B6-276A-47F9-8C49-E7A81D49A36C}" srcOrd="1" destOrd="0" presId="urn:microsoft.com/office/officeart/2005/8/layout/list1"/>
    <dgm:cxn modelId="{5B04C58B-E25A-4D70-825B-854E82DBA39C}" type="presOf" srcId="{C8B20360-B516-4011-9CEA-DDF838118C45}" destId="{EA0192B8-DDDC-497C-B46D-BEFDB43C730C}" srcOrd="1" destOrd="0" presId="urn:microsoft.com/office/officeart/2005/8/layout/list1"/>
    <dgm:cxn modelId="{6E2A47A1-B2FF-43D1-80B8-9AC75ECB1427}" srcId="{CE8F46F8-B90A-4993-9426-A0233226C060}" destId="{4DCC7F36-383E-44F3-B901-6C4F026E9ED0}" srcOrd="2" destOrd="0" parTransId="{2F4C989C-900D-47D2-BCC2-E38E5A6B2AF6}" sibTransId="{F71DF7FA-AA8F-449E-8CC6-5661F2FB2ACF}"/>
    <dgm:cxn modelId="{3A4E6FAD-1A28-4031-9AC5-89530271C2A0}" type="presOf" srcId="{C8B20360-B516-4011-9CEA-DDF838118C45}" destId="{D4FF3190-C6ED-4B50-A7EA-A91045DCF7A0}" srcOrd="0" destOrd="0" presId="urn:microsoft.com/office/officeart/2005/8/layout/list1"/>
    <dgm:cxn modelId="{339751AE-047C-4B7F-B533-A19E083138A4}" type="presOf" srcId="{CE8F46F8-B90A-4993-9426-A0233226C060}" destId="{ED9CC89A-ADDA-42F4-AD3B-42673CF48DBD}" srcOrd="0" destOrd="0" presId="urn:microsoft.com/office/officeart/2005/8/layout/list1"/>
    <dgm:cxn modelId="{8C701FD9-F277-4F3C-AA11-160ABEA18569}" type="presOf" srcId="{4DCC7F36-383E-44F3-B901-6C4F026E9ED0}" destId="{0CF43ED0-850D-4C4D-B5BB-53439C0CF630}" srcOrd="0" destOrd="0" presId="urn:microsoft.com/office/officeart/2005/8/layout/list1"/>
    <dgm:cxn modelId="{1AFE41F5-40FC-484E-8D45-6B98D12C2564}" srcId="{CE8F46F8-B90A-4993-9426-A0233226C060}" destId="{D89A8214-75FD-486C-8A07-2F91A6487B1B}" srcOrd="0" destOrd="0" parTransId="{281FDFC3-419B-467C-A8D8-0499F9E703FD}" sibTransId="{16384DA0-46E8-44C9-AB82-436A84026FE5}"/>
    <dgm:cxn modelId="{FF4F2300-AAA0-4308-8EBC-6D676DA294CE}" type="presParOf" srcId="{ED9CC89A-ADDA-42F4-AD3B-42673CF48DBD}" destId="{8AC7BC85-988A-450B-9F86-CF05989CFD45}" srcOrd="0" destOrd="0" presId="urn:microsoft.com/office/officeart/2005/8/layout/list1"/>
    <dgm:cxn modelId="{A79D38F6-B06A-4488-84DD-3E38B769A9DE}" type="presParOf" srcId="{8AC7BC85-988A-450B-9F86-CF05989CFD45}" destId="{662D3BF4-AD4C-4479-8B8C-7BEB00F14309}" srcOrd="0" destOrd="0" presId="urn:microsoft.com/office/officeart/2005/8/layout/list1"/>
    <dgm:cxn modelId="{9472C781-6176-4FCE-A522-B0048B4B01D4}" type="presParOf" srcId="{8AC7BC85-988A-450B-9F86-CF05989CFD45}" destId="{7D925341-B70D-46D6-841C-71DEF3F29C19}" srcOrd="1" destOrd="0" presId="urn:microsoft.com/office/officeart/2005/8/layout/list1"/>
    <dgm:cxn modelId="{1CC442D3-7385-4094-B49F-0BD8146B5A78}" type="presParOf" srcId="{ED9CC89A-ADDA-42F4-AD3B-42673CF48DBD}" destId="{AEDA41FB-B0A5-4314-AF9A-3D9EA6335A48}" srcOrd="1" destOrd="0" presId="urn:microsoft.com/office/officeart/2005/8/layout/list1"/>
    <dgm:cxn modelId="{9C85F1D7-1101-450E-B136-735E7EA2100B}" type="presParOf" srcId="{ED9CC89A-ADDA-42F4-AD3B-42673CF48DBD}" destId="{580D186E-9A1C-4662-A3A5-F788008A4F3F}" srcOrd="2" destOrd="0" presId="urn:microsoft.com/office/officeart/2005/8/layout/list1"/>
    <dgm:cxn modelId="{CDC3E7F9-DB44-49EF-BB4D-97CC1C7B49C7}" type="presParOf" srcId="{ED9CC89A-ADDA-42F4-AD3B-42673CF48DBD}" destId="{3EFBD7D2-258A-4D9A-9015-6704E49E346D}" srcOrd="3" destOrd="0" presId="urn:microsoft.com/office/officeart/2005/8/layout/list1"/>
    <dgm:cxn modelId="{7928C95E-CA94-483D-A5A3-222E8C7794B9}" type="presParOf" srcId="{ED9CC89A-ADDA-42F4-AD3B-42673CF48DBD}" destId="{1B7C4705-7B89-4CC4-BC1C-2FA288001A32}" srcOrd="4" destOrd="0" presId="urn:microsoft.com/office/officeart/2005/8/layout/list1"/>
    <dgm:cxn modelId="{99E66B54-84D6-47A2-81B6-65A4413A12C6}" type="presParOf" srcId="{1B7C4705-7B89-4CC4-BC1C-2FA288001A32}" destId="{D4FF3190-C6ED-4B50-A7EA-A91045DCF7A0}" srcOrd="0" destOrd="0" presId="urn:microsoft.com/office/officeart/2005/8/layout/list1"/>
    <dgm:cxn modelId="{46C8E148-2354-4634-BB40-2AC7FA1CE2CF}" type="presParOf" srcId="{1B7C4705-7B89-4CC4-BC1C-2FA288001A32}" destId="{EA0192B8-DDDC-497C-B46D-BEFDB43C730C}" srcOrd="1" destOrd="0" presId="urn:microsoft.com/office/officeart/2005/8/layout/list1"/>
    <dgm:cxn modelId="{5864FF28-D982-4643-B71D-16AB10F9DF62}" type="presParOf" srcId="{ED9CC89A-ADDA-42F4-AD3B-42673CF48DBD}" destId="{EBEF6DD6-FBB6-4B3C-9729-8CA16DC265D9}" srcOrd="5" destOrd="0" presId="urn:microsoft.com/office/officeart/2005/8/layout/list1"/>
    <dgm:cxn modelId="{443C83B2-85D6-4F76-9221-ABE63DD48193}" type="presParOf" srcId="{ED9CC89A-ADDA-42F4-AD3B-42673CF48DBD}" destId="{D04B7EDD-B673-4F19-81D5-CBE7685A6B67}" srcOrd="6" destOrd="0" presId="urn:microsoft.com/office/officeart/2005/8/layout/list1"/>
    <dgm:cxn modelId="{6B2751EC-1FC5-401A-86F0-FB6D911CB7C9}" type="presParOf" srcId="{ED9CC89A-ADDA-42F4-AD3B-42673CF48DBD}" destId="{2917A7DC-7300-43E2-B617-7836CD85E523}" srcOrd="7" destOrd="0" presId="urn:microsoft.com/office/officeart/2005/8/layout/list1"/>
    <dgm:cxn modelId="{5722082D-1E1D-41E0-974B-8574D3644E84}" type="presParOf" srcId="{ED9CC89A-ADDA-42F4-AD3B-42673CF48DBD}" destId="{163F0CCF-A101-4FD8-8ACE-9C083212391F}" srcOrd="8" destOrd="0" presId="urn:microsoft.com/office/officeart/2005/8/layout/list1"/>
    <dgm:cxn modelId="{919FD241-00D2-4E12-88A5-8D137C92F213}" type="presParOf" srcId="{163F0CCF-A101-4FD8-8ACE-9C083212391F}" destId="{0CF43ED0-850D-4C4D-B5BB-53439C0CF630}" srcOrd="0" destOrd="0" presId="urn:microsoft.com/office/officeart/2005/8/layout/list1"/>
    <dgm:cxn modelId="{781CB6BB-9FC7-4688-A257-F0497D593B17}" type="presParOf" srcId="{163F0CCF-A101-4FD8-8ACE-9C083212391F}" destId="{F109C9B6-276A-47F9-8C49-E7A81D49A36C}" srcOrd="1" destOrd="0" presId="urn:microsoft.com/office/officeart/2005/8/layout/list1"/>
    <dgm:cxn modelId="{E006D8DF-11A7-47C5-80EE-516C4E6E6CEE}" type="presParOf" srcId="{ED9CC89A-ADDA-42F4-AD3B-42673CF48DBD}" destId="{DFA87DC0-6AF6-4788-A741-6ACF30977C79}" srcOrd="9" destOrd="0" presId="urn:microsoft.com/office/officeart/2005/8/layout/list1"/>
    <dgm:cxn modelId="{07F021C8-58A2-4F90-9218-35C4AF253DE6}" type="presParOf" srcId="{ED9CC89A-ADDA-42F4-AD3B-42673CF48DBD}" destId="{0124B843-182A-4D1E-B0B0-C91FD522D22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Правознавство 10-2</a:t>
          </a:r>
        </a:p>
        <a:p>
          <a:r>
            <a:rPr lang="uk-UA" dirty="0"/>
            <a:t>28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4 учня – 14%</a:t>
          </a:r>
        </a:p>
        <a:p>
          <a:r>
            <a:rPr lang="uk-UA" sz="1600" dirty="0"/>
            <a:t>Деркач,</a:t>
          </a:r>
        </a:p>
        <a:p>
          <a:r>
            <a:rPr lang="uk-UA" sz="1600" dirty="0" err="1"/>
            <a:t>Кашеваров</a:t>
          </a:r>
          <a:r>
            <a:rPr lang="uk-UA" sz="1600" dirty="0"/>
            <a:t>,</a:t>
          </a:r>
        </a:p>
        <a:p>
          <a:r>
            <a:rPr lang="uk-UA" sz="1600" dirty="0" err="1"/>
            <a:t>Кузяков</a:t>
          </a:r>
          <a:r>
            <a:rPr lang="uk-UA" sz="1600" dirty="0"/>
            <a:t>, </a:t>
          </a:r>
        </a:p>
        <a:p>
          <a:r>
            <a:rPr lang="uk-UA" sz="1600" dirty="0" err="1"/>
            <a:t>Лопатецька</a:t>
          </a:r>
          <a:endParaRPr lang="uk-UA" sz="1600" dirty="0"/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16 учнів</a:t>
          </a:r>
        </a:p>
        <a:p>
          <a:endParaRPr lang="uk-UA" sz="1600" dirty="0"/>
        </a:p>
        <a:p>
          <a:r>
            <a:rPr lang="uk-UA" sz="1600" dirty="0"/>
            <a:t>57%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8 учнів</a:t>
          </a:r>
        </a:p>
        <a:p>
          <a:endParaRPr lang="uk-UA" sz="1600" dirty="0"/>
        </a:p>
        <a:p>
          <a:r>
            <a:rPr lang="uk-UA" sz="1600" dirty="0"/>
            <a:t>29%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3042E45-521A-437A-8CA3-3C27867C2B3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39FC991-CE6E-49A8-9532-194CA6316BE2}">
      <dgm:prSet phldrT="[Текст]" custT="1"/>
      <dgm:spPr/>
      <dgm:t>
        <a:bodyPr/>
        <a:lstStyle/>
        <a:p>
          <a:r>
            <a:rPr lang="uk-UA" sz="2800" dirty="0"/>
            <a:t>Рейтинг груп</a:t>
          </a:r>
        </a:p>
      </dgm:t>
    </dgm:pt>
    <dgm:pt modelId="{18DA2CFD-F4F9-475A-AF2E-50425812E6F6}" type="parTrans" cxnId="{C4DF8BAD-2676-47B1-AE5C-01512485E2AB}">
      <dgm:prSet/>
      <dgm:spPr/>
      <dgm:t>
        <a:bodyPr/>
        <a:lstStyle/>
        <a:p>
          <a:endParaRPr lang="uk-UA"/>
        </a:p>
      </dgm:t>
    </dgm:pt>
    <dgm:pt modelId="{9219D0BE-2BCB-4F57-BD17-D7D5030EF6CE}" type="sibTrans" cxnId="{C4DF8BAD-2676-47B1-AE5C-01512485E2AB}">
      <dgm:prSet/>
      <dgm:spPr/>
      <dgm:t>
        <a:bodyPr/>
        <a:lstStyle/>
        <a:p>
          <a:endParaRPr lang="uk-UA"/>
        </a:p>
      </dgm:t>
    </dgm:pt>
    <dgm:pt modelId="{A81F46D0-5F39-412C-A1C2-6B9127D3D0D4}">
      <dgm:prSet phldrT="[Текст]" custT="1"/>
      <dgm:spPr/>
      <dgm:t>
        <a:bodyPr/>
        <a:lstStyle/>
        <a:p>
          <a:r>
            <a:rPr lang="uk-UA" sz="1800" dirty="0"/>
            <a:t>11-1 – 74,20%</a:t>
          </a:r>
        </a:p>
      </dgm:t>
    </dgm:pt>
    <dgm:pt modelId="{AA48388E-401F-4D40-82FF-1A8871024C08}" type="parTrans" cxnId="{CCB2665E-B939-49C7-BD84-E4C8F6F04096}">
      <dgm:prSet/>
      <dgm:spPr/>
      <dgm:t>
        <a:bodyPr/>
        <a:lstStyle/>
        <a:p>
          <a:endParaRPr lang="uk-UA"/>
        </a:p>
      </dgm:t>
    </dgm:pt>
    <dgm:pt modelId="{39E9CA6F-E38E-4607-9DFE-15F7FF49759F}" type="sibTrans" cxnId="{CCB2665E-B939-49C7-BD84-E4C8F6F04096}">
      <dgm:prSet/>
      <dgm:spPr/>
      <dgm:t>
        <a:bodyPr/>
        <a:lstStyle/>
        <a:p>
          <a:endParaRPr lang="uk-UA"/>
        </a:p>
      </dgm:t>
    </dgm:pt>
    <dgm:pt modelId="{BEB9797B-41FB-40B0-B560-65CFA3FD2A55}">
      <dgm:prSet phldrT="[Текст]" custT="1"/>
      <dgm:spPr/>
      <dgm:t>
        <a:bodyPr/>
        <a:lstStyle/>
        <a:p>
          <a:r>
            <a:rPr lang="uk-UA" sz="2800" dirty="0"/>
            <a:t>Краща п’ятірка</a:t>
          </a:r>
        </a:p>
      </dgm:t>
    </dgm:pt>
    <dgm:pt modelId="{BA24397B-A0C6-4AE6-AF16-97C20A997DD2}" type="parTrans" cxnId="{5C17FB7F-63C1-4775-A440-E08BD5A00F4D}">
      <dgm:prSet/>
      <dgm:spPr/>
      <dgm:t>
        <a:bodyPr/>
        <a:lstStyle/>
        <a:p>
          <a:endParaRPr lang="uk-UA"/>
        </a:p>
      </dgm:t>
    </dgm:pt>
    <dgm:pt modelId="{0D3DF488-61EE-46ED-AC0E-58C14D45E964}" type="sibTrans" cxnId="{5C17FB7F-63C1-4775-A440-E08BD5A00F4D}">
      <dgm:prSet/>
      <dgm:spPr/>
      <dgm:t>
        <a:bodyPr/>
        <a:lstStyle/>
        <a:p>
          <a:endParaRPr lang="uk-UA"/>
        </a:p>
      </dgm:t>
    </dgm:pt>
    <dgm:pt modelId="{C000F9E2-ECE0-4E1B-95C8-F4A5E970BC98}">
      <dgm:prSet phldrT="[Текст]" custT="1"/>
      <dgm:spPr/>
      <dgm:t>
        <a:bodyPr/>
        <a:lstStyle/>
        <a:p>
          <a:r>
            <a:rPr lang="uk-UA" sz="1800" dirty="0" err="1"/>
            <a:t>Меньшикова</a:t>
          </a:r>
          <a:r>
            <a:rPr lang="uk-UA" sz="1800" dirty="0"/>
            <a:t> – 11-3 – 97,08%</a:t>
          </a:r>
        </a:p>
      </dgm:t>
    </dgm:pt>
    <dgm:pt modelId="{EBCDA2C7-843F-493B-B154-B25B4C7C0235}" type="parTrans" cxnId="{217D83F3-389F-46E3-89E7-AE6DAA1B14FD}">
      <dgm:prSet/>
      <dgm:spPr/>
      <dgm:t>
        <a:bodyPr/>
        <a:lstStyle/>
        <a:p>
          <a:endParaRPr lang="uk-UA"/>
        </a:p>
      </dgm:t>
    </dgm:pt>
    <dgm:pt modelId="{B7687272-BA7A-4595-BB71-CC0C9882C96D}" type="sibTrans" cxnId="{217D83F3-389F-46E3-89E7-AE6DAA1B14FD}">
      <dgm:prSet/>
      <dgm:spPr/>
      <dgm:t>
        <a:bodyPr/>
        <a:lstStyle/>
        <a:p>
          <a:endParaRPr lang="uk-UA"/>
        </a:p>
      </dgm:t>
    </dgm:pt>
    <dgm:pt modelId="{F225C05E-4BA7-4E11-9B70-08ACE67C4436}">
      <dgm:prSet phldrT="[Текст]" custT="1"/>
      <dgm:spPr/>
      <dgm:t>
        <a:bodyPr/>
        <a:lstStyle/>
        <a:p>
          <a:r>
            <a:rPr lang="uk-UA" sz="1800" dirty="0"/>
            <a:t>Ковальчук, Михайлова –   11-3 – 92,92%</a:t>
          </a:r>
        </a:p>
      </dgm:t>
    </dgm:pt>
    <dgm:pt modelId="{1314564B-894D-4A6D-AC89-275B1C0100D4}" type="parTrans" cxnId="{D02A877A-5197-4836-91FF-652CB75FE9AA}">
      <dgm:prSet/>
      <dgm:spPr/>
      <dgm:t>
        <a:bodyPr/>
        <a:lstStyle/>
        <a:p>
          <a:endParaRPr lang="uk-UA"/>
        </a:p>
      </dgm:t>
    </dgm:pt>
    <dgm:pt modelId="{A0980CFE-949A-42C0-9681-05223A6EE5DD}" type="sibTrans" cxnId="{D02A877A-5197-4836-91FF-652CB75FE9AA}">
      <dgm:prSet/>
      <dgm:spPr/>
      <dgm:t>
        <a:bodyPr/>
        <a:lstStyle/>
        <a:p>
          <a:endParaRPr lang="uk-UA"/>
        </a:p>
      </dgm:t>
    </dgm:pt>
    <dgm:pt modelId="{F781551C-0EA0-41E1-8774-BF3CB0294CB8}">
      <dgm:prSet phldrT="[Текст]" custT="1"/>
      <dgm:spPr/>
      <dgm:t>
        <a:bodyPr/>
        <a:lstStyle/>
        <a:p>
          <a:r>
            <a:rPr lang="uk-UA" sz="2800" dirty="0"/>
            <a:t>Краща п’ятірка без урахування 11-х класів</a:t>
          </a:r>
        </a:p>
      </dgm:t>
    </dgm:pt>
    <dgm:pt modelId="{A82ADCC5-A7D6-464F-88C4-BDC57AB14745}" type="parTrans" cxnId="{FDDBD9B0-C325-4309-BFCC-71ACF6421929}">
      <dgm:prSet/>
      <dgm:spPr/>
      <dgm:t>
        <a:bodyPr/>
        <a:lstStyle/>
        <a:p>
          <a:endParaRPr lang="uk-UA"/>
        </a:p>
      </dgm:t>
    </dgm:pt>
    <dgm:pt modelId="{F7D9B80D-46F3-474C-8924-B07C7B3D389A}" type="sibTrans" cxnId="{FDDBD9B0-C325-4309-BFCC-71ACF6421929}">
      <dgm:prSet/>
      <dgm:spPr/>
      <dgm:t>
        <a:bodyPr/>
        <a:lstStyle/>
        <a:p>
          <a:endParaRPr lang="uk-UA"/>
        </a:p>
      </dgm:t>
    </dgm:pt>
    <dgm:pt modelId="{2EB1E0CA-0366-4094-BF77-B36777A18583}">
      <dgm:prSet phldrT="[Текст]" custT="1"/>
      <dgm:spPr/>
      <dgm:t>
        <a:bodyPr/>
        <a:lstStyle/>
        <a:p>
          <a:r>
            <a:rPr lang="uk-UA" sz="1800" dirty="0" err="1"/>
            <a:t>Кашеваров</a:t>
          </a:r>
          <a:r>
            <a:rPr lang="uk-UA" sz="1800" dirty="0"/>
            <a:t> – 10-2 – 95,59%</a:t>
          </a:r>
        </a:p>
      </dgm:t>
    </dgm:pt>
    <dgm:pt modelId="{A7750A77-41FE-41D7-8794-29623B273153}" type="parTrans" cxnId="{CF8780FC-1041-43AD-8E5A-8318FC55931D}">
      <dgm:prSet/>
      <dgm:spPr/>
      <dgm:t>
        <a:bodyPr/>
        <a:lstStyle/>
        <a:p>
          <a:endParaRPr lang="uk-UA"/>
        </a:p>
      </dgm:t>
    </dgm:pt>
    <dgm:pt modelId="{71661472-7B82-4C58-903F-F64CF4B41C23}" type="sibTrans" cxnId="{CF8780FC-1041-43AD-8E5A-8318FC55931D}">
      <dgm:prSet/>
      <dgm:spPr/>
      <dgm:t>
        <a:bodyPr/>
        <a:lstStyle/>
        <a:p>
          <a:endParaRPr lang="uk-UA"/>
        </a:p>
      </dgm:t>
    </dgm:pt>
    <dgm:pt modelId="{7F13EB4E-0793-4EB4-9519-60C218A3688E}">
      <dgm:prSet phldrT="[Текст]" custT="1"/>
      <dgm:spPr/>
      <dgm:t>
        <a:bodyPr/>
        <a:lstStyle/>
        <a:p>
          <a:r>
            <a:rPr lang="uk-UA" sz="1800" dirty="0"/>
            <a:t>Гаврилюк – 10-1 – 92,59%</a:t>
          </a:r>
        </a:p>
      </dgm:t>
    </dgm:pt>
    <dgm:pt modelId="{60348B80-CF26-4BCC-A505-6693F5B8EACF}" type="parTrans" cxnId="{060BCC0A-4696-4DB0-9E70-E209ED3B3C4A}">
      <dgm:prSet/>
      <dgm:spPr/>
      <dgm:t>
        <a:bodyPr/>
        <a:lstStyle/>
        <a:p>
          <a:endParaRPr lang="uk-UA"/>
        </a:p>
      </dgm:t>
    </dgm:pt>
    <dgm:pt modelId="{7F3B489C-7046-4A4B-A42B-F94DE7429469}" type="sibTrans" cxnId="{060BCC0A-4696-4DB0-9E70-E209ED3B3C4A}">
      <dgm:prSet/>
      <dgm:spPr/>
      <dgm:t>
        <a:bodyPr/>
        <a:lstStyle/>
        <a:p>
          <a:endParaRPr lang="uk-UA"/>
        </a:p>
      </dgm:t>
    </dgm:pt>
    <dgm:pt modelId="{D915BEFF-5455-4EFF-AD92-1A509A3FA2B0}">
      <dgm:prSet phldrT="[Текст]" custT="1"/>
      <dgm:spPr/>
      <dgm:t>
        <a:bodyPr/>
        <a:lstStyle/>
        <a:p>
          <a:r>
            <a:rPr lang="uk-UA" sz="1800" dirty="0"/>
            <a:t>11-3 – 70,27%</a:t>
          </a:r>
        </a:p>
      </dgm:t>
    </dgm:pt>
    <dgm:pt modelId="{63493905-6234-413F-98F3-1ADCB0DCA9C8}" type="parTrans" cxnId="{645E1D20-51C9-4A7F-BDB5-75991F10420F}">
      <dgm:prSet/>
      <dgm:spPr/>
      <dgm:t>
        <a:bodyPr/>
        <a:lstStyle/>
        <a:p>
          <a:endParaRPr lang="uk-UA"/>
        </a:p>
      </dgm:t>
    </dgm:pt>
    <dgm:pt modelId="{DFADEB23-7F25-4D5B-9417-4EC538E8706D}" type="sibTrans" cxnId="{645E1D20-51C9-4A7F-BDB5-75991F10420F}">
      <dgm:prSet/>
      <dgm:spPr/>
      <dgm:t>
        <a:bodyPr/>
        <a:lstStyle/>
        <a:p>
          <a:endParaRPr lang="uk-UA"/>
        </a:p>
      </dgm:t>
    </dgm:pt>
    <dgm:pt modelId="{568C46AF-8463-4F6F-A128-0B1A605C1BC2}">
      <dgm:prSet phldrT="[Текст]" custT="1"/>
      <dgm:spPr/>
      <dgm:t>
        <a:bodyPr/>
        <a:lstStyle/>
        <a:p>
          <a:r>
            <a:rPr lang="uk-UA" sz="1800" dirty="0"/>
            <a:t>Шевченко – 9-2 – 92,11%</a:t>
          </a:r>
        </a:p>
      </dgm:t>
    </dgm:pt>
    <dgm:pt modelId="{B6EF5C4F-C4B4-4F93-80C2-348BCB77F6D0}" type="parTrans" cxnId="{69A157BB-63D6-48DD-BE5C-FBD95B5320DF}">
      <dgm:prSet/>
      <dgm:spPr/>
      <dgm:t>
        <a:bodyPr/>
        <a:lstStyle/>
        <a:p>
          <a:endParaRPr lang="uk-UA"/>
        </a:p>
      </dgm:t>
    </dgm:pt>
    <dgm:pt modelId="{1C570CAA-7542-4273-B4C5-BEC9824D7A23}" type="sibTrans" cxnId="{69A157BB-63D6-48DD-BE5C-FBD95B5320DF}">
      <dgm:prSet/>
      <dgm:spPr/>
      <dgm:t>
        <a:bodyPr/>
        <a:lstStyle/>
        <a:p>
          <a:endParaRPr lang="uk-UA"/>
        </a:p>
      </dgm:t>
    </dgm:pt>
    <dgm:pt modelId="{AEFA03CB-131D-4E60-B4D4-70F0CD164F22}">
      <dgm:prSet phldrT="[Текст]" custT="1"/>
      <dgm:spPr/>
      <dgm:t>
        <a:bodyPr/>
        <a:lstStyle/>
        <a:p>
          <a:r>
            <a:rPr lang="uk-UA" sz="1800" dirty="0"/>
            <a:t>Деркач – 10-2 – 91,67%</a:t>
          </a:r>
        </a:p>
      </dgm:t>
    </dgm:pt>
    <dgm:pt modelId="{9219343E-305B-4F1F-B3AB-C8D647942BF4}" type="parTrans" cxnId="{82859CE3-D712-45D1-ACFA-BB2EBAE1F9DB}">
      <dgm:prSet/>
      <dgm:spPr/>
      <dgm:t>
        <a:bodyPr/>
        <a:lstStyle/>
        <a:p>
          <a:endParaRPr lang="uk-UA"/>
        </a:p>
      </dgm:t>
    </dgm:pt>
    <dgm:pt modelId="{1CB8EF18-DAA0-4061-952F-86361167BEE7}" type="sibTrans" cxnId="{82859CE3-D712-45D1-ACFA-BB2EBAE1F9DB}">
      <dgm:prSet/>
      <dgm:spPr/>
      <dgm:t>
        <a:bodyPr/>
        <a:lstStyle/>
        <a:p>
          <a:endParaRPr lang="uk-UA"/>
        </a:p>
      </dgm:t>
    </dgm:pt>
    <dgm:pt modelId="{A5CEBCAC-07DC-4C31-AE1E-7CA60331C3DF}">
      <dgm:prSet phldrT="[Текст]" custT="1"/>
      <dgm:spPr/>
      <dgm:t>
        <a:bodyPr/>
        <a:lstStyle/>
        <a:p>
          <a:r>
            <a:rPr lang="uk-UA" sz="1800" dirty="0"/>
            <a:t>Ременюк А. – 10-1 – 89,81%</a:t>
          </a:r>
        </a:p>
      </dgm:t>
    </dgm:pt>
    <dgm:pt modelId="{3D4AE0B0-A7F5-4222-A17F-FE3CC13BCC27}" type="parTrans" cxnId="{A5E4FB9E-E94C-473A-B006-447B1F0598F8}">
      <dgm:prSet/>
      <dgm:spPr/>
      <dgm:t>
        <a:bodyPr/>
        <a:lstStyle/>
        <a:p>
          <a:endParaRPr lang="uk-UA"/>
        </a:p>
      </dgm:t>
    </dgm:pt>
    <dgm:pt modelId="{BC36C5EE-7FA5-4EAB-A22F-619073DF1D71}" type="sibTrans" cxnId="{A5E4FB9E-E94C-473A-B006-447B1F0598F8}">
      <dgm:prSet/>
      <dgm:spPr/>
      <dgm:t>
        <a:bodyPr/>
        <a:lstStyle/>
        <a:p>
          <a:endParaRPr lang="uk-UA"/>
        </a:p>
      </dgm:t>
    </dgm:pt>
    <dgm:pt modelId="{56131A05-E098-4A53-AE9D-DD435487499F}">
      <dgm:prSet phldrT="[Текст]" custT="1"/>
      <dgm:spPr/>
      <dgm:t>
        <a:bodyPr/>
        <a:lstStyle/>
        <a:p>
          <a:r>
            <a:rPr lang="uk-UA" sz="1800" dirty="0" err="1"/>
            <a:t>Кашеваров</a:t>
          </a:r>
          <a:r>
            <a:rPr lang="uk-UA" sz="1800" dirty="0"/>
            <a:t> – 10-2 – 95,59%</a:t>
          </a:r>
        </a:p>
      </dgm:t>
    </dgm:pt>
    <dgm:pt modelId="{58F4C817-5605-4E7F-8EE2-FB31D0BE7902}" type="parTrans" cxnId="{C67AC5EF-0402-4245-A04E-D8D500E5A5EE}">
      <dgm:prSet/>
      <dgm:spPr/>
      <dgm:t>
        <a:bodyPr/>
        <a:lstStyle/>
        <a:p>
          <a:endParaRPr lang="uk-UA"/>
        </a:p>
      </dgm:t>
    </dgm:pt>
    <dgm:pt modelId="{610D2F21-95C8-49C3-9223-468F2B22CE91}" type="sibTrans" cxnId="{C67AC5EF-0402-4245-A04E-D8D500E5A5EE}">
      <dgm:prSet/>
      <dgm:spPr/>
      <dgm:t>
        <a:bodyPr/>
        <a:lstStyle/>
        <a:p>
          <a:endParaRPr lang="uk-UA"/>
        </a:p>
      </dgm:t>
    </dgm:pt>
    <dgm:pt modelId="{06252A77-FE8C-4FCD-BDCF-A04187304C63}">
      <dgm:prSet phldrT="[Текст]" custT="1"/>
      <dgm:spPr/>
      <dgm:t>
        <a:bodyPr/>
        <a:lstStyle/>
        <a:p>
          <a:r>
            <a:rPr lang="uk-UA" sz="1800" dirty="0"/>
            <a:t>10-3 – 57,30%</a:t>
          </a:r>
        </a:p>
      </dgm:t>
    </dgm:pt>
    <dgm:pt modelId="{A0EF84A2-51EA-432B-9E72-47DC656739A7}" type="parTrans" cxnId="{D8949B41-641B-4997-B231-6348E3DE9EED}">
      <dgm:prSet/>
      <dgm:spPr/>
      <dgm:t>
        <a:bodyPr/>
        <a:lstStyle/>
        <a:p>
          <a:endParaRPr lang="uk-UA"/>
        </a:p>
      </dgm:t>
    </dgm:pt>
    <dgm:pt modelId="{9628FA4A-7F48-42D2-8AB7-CE8359F1A2EB}" type="sibTrans" cxnId="{D8949B41-641B-4997-B231-6348E3DE9EED}">
      <dgm:prSet/>
      <dgm:spPr/>
      <dgm:t>
        <a:bodyPr/>
        <a:lstStyle/>
        <a:p>
          <a:endParaRPr lang="uk-UA"/>
        </a:p>
      </dgm:t>
    </dgm:pt>
    <dgm:pt modelId="{F39DD349-ADC5-44C2-8216-5E27941286B7}">
      <dgm:prSet phldrT="[Текст]" custT="1"/>
      <dgm:spPr/>
      <dgm:t>
        <a:bodyPr/>
        <a:lstStyle/>
        <a:p>
          <a:r>
            <a:rPr lang="uk-UA" sz="1800" dirty="0"/>
            <a:t>9-1 – 62,72%</a:t>
          </a:r>
        </a:p>
      </dgm:t>
    </dgm:pt>
    <dgm:pt modelId="{416B1E8E-86DA-44D7-8059-1B40492D63E1}" type="parTrans" cxnId="{9EAC44BD-EEB6-4D9D-854C-E40AEBE39732}">
      <dgm:prSet/>
      <dgm:spPr/>
      <dgm:t>
        <a:bodyPr/>
        <a:lstStyle/>
        <a:p>
          <a:endParaRPr lang="uk-UA"/>
        </a:p>
      </dgm:t>
    </dgm:pt>
    <dgm:pt modelId="{7DB49D13-1B16-442B-BAB6-EFF0316D4741}" type="sibTrans" cxnId="{9EAC44BD-EEB6-4D9D-854C-E40AEBE39732}">
      <dgm:prSet/>
      <dgm:spPr/>
      <dgm:t>
        <a:bodyPr/>
        <a:lstStyle/>
        <a:p>
          <a:endParaRPr lang="uk-UA"/>
        </a:p>
      </dgm:t>
    </dgm:pt>
    <dgm:pt modelId="{3450D052-79C9-44D1-BB6D-C9AFDB2C9903}">
      <dgm:prSet phldrT="[Текст]" custT="1"/>
      <dgm:spPr/>
      <dgm:t>
        <a:bodyPr/>
        <a:lstStyle/>
        <a:p>
          <a:r>
            <a:rPr lang="uk-UA" sz="1800" dirty="0"/>
            <a:t>10-2 – 67,34%</a:t>
          </a:r>
        </a:p>
      </dgm:t>
    </dgm:pt>
    <dgm:pt modelId="{186D91C5-53C3-4CE3-BE29-25E37ECA84D4}" type="parTrans" cxnId="{8A2B2901-FFDC-4420-A078-185EF8FD22D3}">
      <dgm:prSet/>
      <dgm:spPr/>
      <dgm:t>
        <a:bodyPr/>
        <a:lstStyle/>
        <a:p>
          <a:endParaRPr lang="uk-UA"/>
        </a:p>
      </dgm:t>
    </dgm:pt>
    <dgm:pt modelId="{BFD167C4-3227-44C1-BBDA-1B8C5A1F5C4F}" type="sibTrans" cxnId="{8A2B2901-FFDC-4420-A078-185EF8FD22D3}">
      <dgm:prSet/>
      <dgm:spPr/>
      <dgm:t>
        <a:bodyPr/>
        <a:lstStyle/>
        <a:p>
          <a:endParaRPr lang="uk-UA"/>
        </a:p>
      </dgm:t>
    </dgm:pt>
    <dgm:pt modelId="{EC73314B-6377-473E-BFA6-F0A0BDFF2876}">
      <dgm:prSet phldrT="[Текст]" custT="1"/>
      <dgm:spPr/>
      <dgm:t>
        <a:bodyPr/>
        <a:lstStyle/>
        <a:p>
          <a:r>
            <a:rPr lang="uk-UA" sz="1800" dirty="0"/>
            <a:t>10-1 – 69,04%</a:t>
          </a:r>
        </a:p>
      </dgm:t>
    </dgm:pt>
    <dgm:pt modelId="{09BCC4E4-0A9B-4ADA-ABE6-3BB099736EB8}" type="parTrans" cxnId="{7B398F3D-9665-4BC5-A153-7DAE6BCD21B5}">
      <dgm:prSet/>
      <dgm:spPr/>
      <dgm:t>
        <a:bodyPr/>
        <a:lstStyle/>
        <a:p>
          <a:endParaRPr lang="uk-UA"/>
        </a:p>
      </dgm:t>
    </dgm:pt>
    <dgm:pt modelId="{A9B97645-3B2B-4C0B-8FB7-F1E5FF22CB11}" type="sibTrans" cxnId="{7B398F3D-9665-4BC5-A153-7DAE6BCD21B5}">
      <dgm:prSet/>
      <dgm:spPr/>
      <dgm:t>
        <a:bodyPr/>
        <a:lstStyle/>
        <a:p>
          <a:endParaRPr lang="uk-UA"/>
        </a:p>
      </dgm:t>
    </dgm:pt>
    <dgm:pt modelId="{8A103318-8DE5-4045-BBF1-8E09F7D591CD}">
      <dgm:prSet phldrT="[Текст]" custT="1"/>
      <dgm:spPr/>
      <dgm:t>
        <a:bodyPr/>
        <a:lstStyle/>
        <a:p>
          <a:r>
            <a:rPr lang="uk-UA" sz="1800" dirty="0"/>
            <a:t>9-2 – 69,97%</a:t>
          </a:r>
        </a:p>
      </dgm:t>
    </dgm:pt>
    <dgm:pt modelId="{20E779B0-C749-4470-B909-50A99B198B00}" type="parTrans" cxnId="{4A528F76-4B61-4506-A6A1-8B34121148C4}">
      <dgm:prSet/>
      <dgm:spPr/>
      <dgm:t>
        <a:bodyPr/>
        <a:lstStyle/>
        <a:p>
          <a:endParaRPr lang="uk-UA"/>
        </a:p>
      </dgm:t>
    </dgm:pt>
    <dgm:pt modelId="{EE53B6FB-2524-49D7-B002-4EE1858CA54A}" type="sibTrans" cxnId="{4A528F76-4B61-4506-A6A1-8B34121148C4}">
      <dgm:prSet/>
      <dgm:spPr/>
      <dgm:t>
        <a:bodyPr/>
        <a:lstStyle/>
        <a:p>
          <a:endParaRPr lang="uk-UA"/>
        </a:p>
      </dgm:t>
    </dgm:pt>
    <dgm:pt modelId="{D90DEB78-1290-4FC5-AB65-D2FC0AD13723}">
      <dgm:prSet phldrT="[Текст]" custT="1"/>
      <dgm:spPr/>
      <dgm:t>
        <a:bodyPr/>
        <a:lstStyle/>
        <a:p>
          <a:r>
            <a:rPr lang="uk-UA" sz="1800" dirty="0"/>
            <a:t>11-2 – 70,11%</a:t>
          </a:r>
        </a:p>
      </dgm:t>
    </dgm:pt>
    <dgm:pt modelId="{82BF3B1B-FE43-4D8D-8D66-F259B81F8483}" type="parTrans" cxnId="{99FF203F-7B58-4AC4-A88D-16C3059C9A84}">
      <dgm:prSet/>
      <dgm:spPr/>
      <dgm:t>
        <a:bodyPr/>
        <a:lstStyle/>
        <a:p>
          <a:endParaRPr lang="uk-UA"/>
        </a:p>
      </dgm:t>
    </dgm:pt>
    <dgm:pt modelId="{827A7147-FAE2-49F9-822B-AA90B3619357}" type="sibTrans" cxnId="{99FF203F-7B58-4AC4-A88D-16C3059C9A84}">
      <dgm:prSet/>
      <dgm:spPr/>
      <dgm:t>
        <a:bodyPr/>
        <a:lstStyle/>
        <a:p>
          <a:endParaRPr lang="uk-UA"/>
        </a:p>
      </dgm:t>
    </dgm:pt>
    <dgm:pt modelId="{9B78C56E-2F68-4981-9E3A-C9C45CF5D147}">
      <dgm:prSet phldrT="[Текст]" custT="1"/>
      <dgm:spPr/>
      <dgm:t>
        <a:bodyPr/>
        <a:lstStyle/>
        <a:p>
          <a:r>
            <a:rPr lang="uk-UA" sz="1800" dirty="0"/>
            <a:t>Шевченко – 9-2 – 92,11%</a:t>
          </a:r>
        </a:p>
      </dgm:t>
    </dgm:pt>
    <dgm:pt modelId="{E906B18F-DFD0-47D6-A811-75F8C957A9A4}" type="parTrans" cxnId="{57628DA3-1877-442E-A32B-290C60B0936C}">
      <dgm:prSet/>
      <dgm:spPr/>
    </dgm:pt>
    <dgm:pt modelId="{033CE727-A41B-40C0-B72A-426D7BBD1D8A}" type="sibTrans" cxnId="{57628DA3-1877-442E-A32B-290C60B0936C}">
      <dgm:prSet/>
      <dgm:spPr/>
    </dgm:pt>
    <dgm:pt modelId="{B31E1641-BE4F-4B76-A0E8-3EF1FE0DF2EA}">
      <dgm:prSet phldrT="[Текст]" custT="1"/>
      <dgm:spPr/>
      <dgm:t>
        <a:bodyPr/>
        <a:lstStyle/>
        <a:p>
          <a:r>
            <a:rPr lang="uk-UA" sz="1800" dirty="0"/>
            <a:t>Деркач – 10-2 – 91,67%</a:t>
          </a:r>
        </a:p>
      </dgm:t>
    </dgm:pt>
    <dgm:pt modelId="{698477FA-50A4-4C10-A42D-DDDCE5F24428}" type="parTrans" cxnId="{AB1AB12C-F918-40D7-9994-71F0B7005AE7}">
      <dgm:prSet/>
      <dgm:spPr/>
    </dgm:pt>
    <dgm:pt modelId="{208EF2D1-5FF7-4518-8946-E5B7D02E5F5F}" type="sibTrans" cxnId="{AB1AB12C-F918-40D7-9994-71F0B7005AE7}">
      <dgm:prSet/>
      <dgm:spPr/>
    </dgm:pt>
    <dgm:pt modelId="{C1C943ED-874F-466C-A943-92561C78B463}" type="pres">
      <dgm:prSet presAssocID="{D3042E45-521A-437A-8CA3-3C27867C2B3D}" presName="Name0" presStyleCnt="0">
        <dgm:presLayoutVars>
          <dgm:dir/>
          <dgm:animLvl val="lvl"/>
          <dgm:resizeHandles val="exact"/>
        </dgm:presLayoutVars>
      </dgm:prSet>
      <dgm:spPr/>
    </dgm:pt>
    <dgm:pt modelId="{AA8DF244-4BE8-4D29-9650-23B5402CF1C4}" type="pres">
      <dgm:prSet presAssocID="{D39FC991-CE6E-49A8-9532-194CA6316BE2}" presName="composite" presStyleCnt="0"/>
      <dgm:spPr/>
    </dgm:pt>
    <dgm:pt modelId="{9374D65C-2505-4BD4-AC56-B5A84BE91E5F}" type="pres">
      <dgm:prSet presAssocID="{D39FC991-CE6E-49A8-9532-194CA6316BE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4251268-3F96-45E1-819C-AE3A09EB3A1A}" type="pres">
      <dgm:prSet presAssocID="{D39FC991-CE6E-49A8-9532-194CA6316BE2}" presName="desTx" presStyleLbl="alignAccFollowNode1" presStyleIdx="0" presStyleCnt="3">
        <dgm:presLayoutVars>
          <dgm:bulletEnabled val="1"/>
        </dgm:presLayoutVars>
      </dgm:prSet>
      <dgm:spPr/>
    </dgm:pt>
    <dgm:pt modelId="{AF0E61E2-6D6C-45DD-B914-5B573D2EF1E9}" type="pres">
      <dgm:prSet presAssocID="{9219D0BE-2BCB-4F57-BD17-D7D5030EF6CE}" presName="space" presStyleCnt="0"/>
      <dgm:spPr/>
    </dgm:pt>
    <dgm:pt modelId="{5C6CC9AB-73FC-4B20-889C-681D9A4EF269}" type="pres">
      <dgm:prSet presAssocID="{BEB9797B-41FB-40B0-B560-65CFA3FD2A55}" presName="composite" presStyleCnt="0"/>
      <dgm:spPr/>
    </dgm:pt>
    <dgm:pt modelId="{E72F87CF-34DE-4AAC-8C0E-B8A45D34C80C}" type="pres">
      <dgm:prSet presAssocID="{BEB9797B-41FB-40B0-B560-65CFA3FD2A5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A9B8562-DCC2-4317-974B-FB5EB780D7C9}" type="pres">
      <dgm:prSet presAssocID="{BEB9797B-41FB-40B0-B560-65CFA3FD2A55}" presName="desTx" presStyleLbl="alignAccFollowNode1" presStyleIdx="1" presStyleCnt="3">
        <dgm:presLayoutVars>
          <dgm:bulletEnabled val="1"/>
        </dgm:presLayoutVars>
      </dgm:prSet>
      <dgm:spPr/>
    </dgm:pt>
    <dgm:pt modelId="{A51F947E-CDF9-443E-8D4C-C72FC5FC6B05}" type="pres">
      <dgm:prSet presAssocID="{0D3DF488-61EE-46ED-AC0E-58C14D45E964}" presName="space" presStyleCnt="0"/>
      <dgm:spPr/>
    </dgm:pt>
    <dgm:pt modelId="{72D36C82-6680-4696-98A9-9FAA26A067F4}" type="pres">
      <dgm:prSet presAssocID="{F781551C-0EA0-41E1-8774-BF3CB0294CB8}" presName="composite" presStyleCnt="0"/>
      <dgm:spPr/>
    </dgm:pt>
    <dgm:pt modelId="{EF005FB4-CBAA-40EC-ABB9-609109B06311}" type="pres">
      <dgm:prSet presAssocID="{F781551C-0EA0-41E1-8774-BF3CB0294CB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5C66F84-835C-4DF7-A8E7-EB4FE0E2DCA3}" type="pres">
      <dgm:prSet presAssocID="{F781551C-0EA0-41E1-8774-BF3CB0294CB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A2B2901-FFDC-4420-A078-185EF8FD22D3}" srcId="{D39FC991-CE6E-49A8-9532-194CA6316BE2}" destId="{3450D052-79C9-44D1-BB6D-C9AFDB2C9903}" srcOrd="5" destOrd="0" parTransId="{186D91C5-53C3-4CE3-BE29-25E37ECA84D4}" sibTransId="{BFD167C4-3227-44C1-BBDA-1B8C5A1F5C4F}"/>
    <dgm:cxn modelId="{060BCC0A-4696-4DB0-9E70-E209ED3B3C4A}" srcId="{F781551C-0EA0-41E1-8774-BF3CB0294CB8}" destId="{7F13EB4E-0793-4EB4-9519-60C218A3688E}" srcOrd="1" destOrd="0" parTransId="{60348B80-CF26-4BCC-A505-6693F5B8EACF}" sibTransId="{7F3B489C-7046-4A4B-A42B-F94DE7429469}"/>
    <dgm:cxn modelId="{645E1D20-51C9-4A7F-BDB5-75991F10420F}" srcId="{D39FC991-CE6E-49A8-9532-194CA6316BE2}" destId="{D915BEFF-5455-4EFF-AD92-1A509A3FA2B0}" srcOrd="1" destOrd="0" parTransId="{63493905-6234-413F-98F3-1ADCB0DCA9C8}" sibTransId="{DFADEB23-7F25-4D5B-9417-4EC538E8706D}"/>
    <dgm:cxn modelId="{E8319224-74C9-46E1-AB54-1033797978F3}" type="presOf" srcId="{C000F9E2-ECE0-4E1B-95C8-F4A5E970BC98}" destId="{6A9B8562-DCC2-4317-974B-FB5EB780D7C9}" srcOrd="0" destOrd="0" presId="urn:microsoft.com/office/officeart/2005/8/layout/hList1"/>
    <dgm:cxn modelId="{EC984226-7238-4DC4-84D4-477945FF1375}" type="presOf" srcId="{A5CEBCAC-07DC-4C31-AE1E-7CA60331C3DF}" destId="{75C66F84-835C-4DF7-A8E7-EB4FE0E2DCA3}" srcOrd="0" destOrd="4" presId="urn:microsoft.com/office/officeart/2005/8/layout/hList1"/>
    <dgm:cxn modelId="{AB1AB12C-F918-40D7-9994-71F0B7005AE7}" srcId="{BEB9797B-41FB-40B0-B560-65CFA3FD2A55}" destId="{B31E1641-BE4F-4B76-A0E8-3EF1FE0DF2EA}" srcOrd="4" destOrd="0" parTransId="{698477FA-50A4-4C10-A42D-DDDCE5F24428}" sibTransId="{208EF2D1-5FF7-4518-8946-E5B7D02E5F5F}"/>
    <dgm:cxn modelId="{76FBB12F-4B07-48D9-B6B0-E9B9ECC1B728}" type="presOf" srcId="{D39FC991-CE6E-49A8-9532-194CA6316BE2}" destId="{9374D65C-2505-4BD4-AC56-B5A84BE91E5F}" srcOrd="0" destOrd="0" presId="urn:microsoft.com/office/officeart/2005/8/layout/hList1"/>
    <dgm:cxn modelId="{D9B76F39-6284-477A-8884-D6BE8473868D}" type="presOf" srcId="{F781551C-0EA0-41E1-8774-BF3CB0294CB8}" destId="{EF005FB4-CBAA-40EC-ABB9-609109B06311}" srcOrd="0" destOrd="0" presId="urn:microsoft.com/office/officeart/2005/8/layout/hList1"/>
    <dgm:cxn modelId="{7B398F3D-9665-4BC5-A153-7DAE6BCD21B5}" srcId="{D39FC991-CE6E-49A8-9532-194CA6316BE2}" destId="{EC73314B-6377-473E-BFA6-F0A0BDFF2876}" srcOrd="4" destOrd="0" parTransId="{09BCC4E4-0A9B-4ADA-ABE6-3BB099736EB8}" sibTransId="{A9B97645-3B2B-4C0B-8FB7-F1E5FF22CB11}"/>
    <dgm:cxn modelId="{99FF203F-7B58-4AC4-A88D-16C3059C9A84}" srcId="{D39FC991-CE6E-49A8-9532-194CA6316BE2}" destId="{D90DEB78-1290-4FC5-AB65-D2FC0AD13723}" srcOrd="2" destOrd="0" parTransId="{82BF3B1B-FE43-4D8D-8D66-F259B81F8483}" sibTransId="{827A7147-FAE2-49F9-822B-AA90B3619357}"/>
    <dgm:cxn modelId="{CCB2665E-B939-49C7-BD84-E4C8F6F04096}" srcId="{D39FC991-CE6E-49A8-9532-194CA6316BE2}" destId="{A81F46D0-5F39-412C-A1C2-6B9127D3D0D4}" srcOrd="0" destOrd="0" parTransId="{AA48388E-401F-4D40-82FF-1A8871024C08}" sibTransId="{39E9CA6F-E38E-4607-9DFE-15F7FF49759F}"/>
    <dgm:cxn modelId="{D8949B41-641B-4997-B231-6348E3DE9EED}" srcId="{D39FC991-CE6E-49A8-9532-194CA6316BE2}" destId="{06252A77-FE8C-4FCD-BDCF-A04187304C63}" srcOrd="7" destOrd="0" parTransId="{A0EF84A2-51EA-432B-9E72-47DC656739A7}" sibTransId="{9628FA4A-7F48-42D2-8AB7-CE8359F1A2EB}"/>
    <dgm:cxn modelId="{FFFDD16C-5C71-43FE-81E7-1BFEF792B4B9}" type="presOf" srcId="{3450D052-79C9-44D1-BB6D-C9AFDB2C9903}" destId="{14251268-3F96-45E1-819C-AE3A09EB3A1A}" srcOrd="0" destOrd="5" presId="urn:microsoft.com/office/officeart/2005/8/layout/hList1"/>
    <dgm:cxn modelId="{4A528F76-4B61-4506-A6A1-8B34121148C4}" srcId="{D39FC991-CE6E-49A8-9532-194CA6316BE2}" destId="{8A103318-8DE5-4045-BBF1-8E09F7D591CD}" srcOrd="3" destOrd="0" parTransId="{20E779B0-C749-4470-B909-50A99B198B00}" sibTransId="{EE53B6FB-2524-49D7-B002-4EE1858CA54A}"/>
    <dgm:cxn modelId="{DAAB9677-8D9F-477E-9728-D0064241F9BA}" type="presOf" srcId="{D90DEB78-1290-4FC5-AB65-D2FC0AD13723}" destId="{14251268-3F96-45E1-819C-AE3A09EB3A1A}" srcOrd="0" destOrd="2" presId="urn:microsoft.com/office/officeart/2005/8/layout/hList1"/>
    <dgm:cxn modelId="{86876478-7BC1-49B1-B27A-4FC79A3020C7}" type="presOf" srcId="{56131A05-E098-4A53-AE9D-DD435487499F}" destId="{6A9B8562-DCC2-4317-974B-FB5EB780D7C9}" srcOrd="0" destOrd="1" presId="urn:microsoft.com/office/officeart/2005/8/layout/hList1"/>
    <dgm:cxn modelId="{D02A877A-5197-4836-91FF-652CB75FE9AA}" srcId="{BEB9797B-41FB-40B0-B560-65CFA3FD2A55}" destId="{F225C05E-4BA7-4E11-9B70-08ACE67C4436}" srcOrd="2" destOrd="0" parTransId="{1314564B-894D-4A6D-AC89-275B1C0100D4}" sibTransId="{A0980CFE-949A-42C0-9681-05223A6EE5DD}"/>
    <dgm:cxn modelId="{5C17FB7F-63C1-4775-A440-E08BD5A00F4D}" srcId="{D3042E45-521A-437A-8CA3-3C27867C2B3D}" destId="{BEB9797B-41FB-40B0-B560-65CFA3FD2A55}" srcOrd="1" destOrd="0" parTransId="{BA24397B-A0C6-4AE6-AF16-97C20A997DD2}" sibTransId="{0D3DF488-61EE-46ED-AC0E-58C14D45E964}"/>
    <dgm:cxn modelId="{638B6483-18C1-41C8-A622-F40CDB825AA2}" type="presOf" srcId="{06252A77-FE8C-4FCD-BDCF-A04187304C63}" destId="{14251268-3F96-45E1-819C-AE3A09EB3A1A}" srcOrd="0" destOrd="7" presId="urn:microsoft.com/office/officeart/2005/8/layout/hList1"/>
    <dgm:cxn modelId="{B4C9EE84-9AE4-470E-B717-06CC07BA2A50}" type="presOf" srcId="{BEB9797B-41FB-40B0-B560-65CFA3FD2A55}" destId="{E72F87CF-34DE-4AAC-8C0E-B8A45D34C80C}" srcOrd="0" destOrd="0" presId="urn:microsoft.com/office/officeart/2005/8/layout/hList1"/>
    <dgm:cxn modelId="{857C278F-0F11-41AE-A79F-2741FFC93CAF}" type="presOf" srcId="{2EB1E0CA-0366-4094-BF77-B36777A18583}" destId="{75C66F84-835C-4DF7-A8E7-EB4FE0E2DCA3}" srcOrd="0" destOrd="0" presId="urn:microsoft.com/office/officeart/2005/8/layout/hList1"/>
    <dgm:cxn modelId="{5F736495-DF98-4A95-848F-FFFDFF684FF2}" type="presOf" srcId="{D3042E45-521A-437A-8CA3-3C27867C2B3D}" destId="{C1C943ED-874F-466C-A943-92561C78B463}" srcOrd="0" destOrd="0" presId="urn:microsoft.com/office/officeart/2005/8/layout/hList1"/>
    <dgm:cxn modelId="{24D60B9A-77D2-4980-8AC1-BE11D8698501}" type="presOf" srcId="{7F13EB4E-0793-4EB4-9519-60C218A3688E}" destId="{75C66F84-835C-4DF7-A8E7-EB4FE0E2DCA3}" srcOrd="0" destOrd="1" presId="urn:microsoft.com/office/officeart/2005/8/layout/hList1"/>
    <dgm:cxn modelId="{A5E4FB9E-E94C-473A-B006-447B1F0598F8}" srcId="{F781551C-0EA0-41E1-8774-BF3CB0294CB8}" destId="{A5CEBCAC-07DC-4C31-AE1E-7CA60331C3DF}" srcOrd="4" destOrd="0" parTransId="{3D4AE0B0-A7F5-4222-A17F-FE3CC13BCC27}" sibTransId="{BC36C5EE-7FA5-4EAB-A22F-619073DF1D71}"/>
    <dgm:cxn modelId="{57628DA3-1877-442E-A32B-290C60B0936C}" srcId="{BEB9797B-41FB-40B0-B560-65CFA3FD2A55}" destId="{9B78C56E-2F68-4981-9E3A-C9C45CF5D147}" srcOrd="3" destOrd="0" parTransId="{E906B18F-DFD0-47D6-A811-75F8C957A9A4}" sibTransId="{033CE727-A41B-40C0-B72A-426D7BBD1D8A}"/>
    <dgm:cxn modelId="{C4DF8BAD-2676-47B1-AE5C-01512485E2AB}" srcId="{D3042E45-521A-437A-8CA3-3C27867C2B3D}" destId="{D39FC991-CE6E-49A8-9532-194CA6316BE2}" srcOrd="0" destOrd="0" parTransId="{18DA2CFD-F4F9-475A-AF2E-50425812E6F6}" sibTransId="{9219D0BE-2BCB-4F57-BD17-D7D5030EF6CE}"/>
    <dgm:cxn modelId="{FDDBD9B0-C325-4309-BFCC-71ACF6421929}" srcId="{D3042E45-521A-437A-8CA3-3C27867C2B3D}" destId="{F781551C-0EA0-41E1-8774-BF3CB0294CB8}" srcOrd="2" destOrd="0" parTransId="{A82ADCC5-A7D6-464F-88C4-BDC57AB14745}" sibTransId="{F7D9B80D-46F3-474C-8924-B07C7B3D389A}"/>
    <dgm:cxn modelId="{6E8444B8-32E2-4D5A-858D-9EC32B2C6AB6}" type="presOf" srcId="{EC73314B-6377-473E-BFA6-F0A0BDFF2876}" destId="{14251268-3F96-45E1-819C-AE3A09EB3A1A}" srcOrd="0" destOrd="4" presId="urn:microsoft.com/office/officeart/2005/8/layout/hList1"/>
    <dgm:cxn modelId="{69A157BB-63D6-48DD-BE5C-FBD95B5320DF}" srcId="{F781551C-0EA0-41E1-8774-BF3CB0294CB8}" destId="{568C46AF-8463-4F6F-A128-0B1A605C1BC2}" srcOrd="2" destOrd="0" parTransId="{B6EF5C4F-C4B4-4F93-80C2-348BCB77F6D0}" sibTransId="{1C570CAA-7542-4273-B4C5-BEC9824D7A23}"/>
    <dgm:cxn modelId="{9EAC44BD-EEB6-4D9D-854C-E40AEBE39732}" srcId="{D39FC991-CE6E-49A8-9532-194CA6316BE2}" destId="{F39DD349-ADC5-44C2-8216-5E27941286B7}" srcOrd="6" destOrd="0" parTransId="{416B1E8E-86DA-44D7-8059-1B40492D63E1}" sibTransId="{7DB49D13-1B16-442B-BAB6-EFF0316D4741}"/>
    <dgm:cxn modelId="{458ACBBD-57B3-4087-A7DF-3ED3AF778E87}" type="presOf" srcId="{B31E1641-BE4F-4B76-A0E8-3EF1FE0DF2EA}" destId="{6A9B8562-DCC2-4317-974B-FB5EB780D7C9}" srcOrd="0" destOrd="4" presId="urn:microsoft.com/office/officeart/2005/8/layout/hList1"/>
    <dgm:cxn modelId="{5B7C0EBF-70D7-4C29-8072-271528577ABF}" type="presOf" srcId="{AEFA03CB-131D-4E60-B4D4-70F0CD164F22}" destId="{75C66F84-835C-4DF7-A8E7-EB4FE0E2DCA3}" srcOrd="0" destOrd="3" presId="urn:microsoft.com/office/officeart/2005/8/layout/hList1"/>
    <dgm:cxn modelId="{4A9A80BF-17FB-4822-9201-4054D1462844}" type="presOf" srcId="{F225C05E-4BA7-4E11-9B70-08ACE67C4436}" destId="{6A9B8562-DCC2-4317-974B-FB5EB780D7C9}" srcOrd="0" destOrd="2" presId="urn:microsoft.com/office/officeart/2005/8/layout/hList1"/>
    <dgm:cxn modelId="{78E772E2-F9C3-4257-A967-7A8F357A470F}" type="presOf" srcId="{D915BEFF-5455-4EFF-AD92-1A509A3FA2B0}" destId="{14251268-3F96-45E1-819C-AE3A09EB3A1A}" srcOrd="0" destOrd="1" presId="urn:microsoft.com/office/officeart/2005/8/layout/hList1"/>
    <dgm:cxn modelId="{CA8EC6E2-FB94-4455-92C4-148316E10E07}" type="presOf" srcId="{568C46AF-8463-4F6F-A128-0B1A605C1BC2}" destId="{75C66F84-835C-4DF7-A8E7-EB4FE0E2DCA3}" srcOrd="0" destOrd="2" presId="urn:microsoft.com/office/officeart/2005/8/layout/hList1"/>
    <dgm:cxn modelId="{82859CE3-D712-45D1-ACFA-BB2EBAE1F9DB}" srcId="{F781551C-0EA0-41E1-8774-BF3CB0294CB8}" destId="{AEFA03CB-131D-4E60-B4D4-70F0CD164F22}" srcOrd="3" destOrd="0" parTransId="{9219343E-305B-4F1F-B3AB-C8D647942BF4}" sibTransId="{1CB8EF18-DAA0-4061-952F-86361167BEE7}"/>
    <dgm:cxn modelId="{FE8DF1E9-9032-4ECD-94B9-6F9FC7810F93}" type="presOf" srcId="{9B78C56E-2F68-4981-9E3A-C9C45CF5D147}" destId="{6A9B8562-DCC2-4317-974B-FB5EB780D7C9}" srcOrd="0" destOrd="3" presId="urn:microsoft.com/office/officeart/2005/8/layout/hList1"/>
    <dgm:cxn modelId="{44A6BAEE-4244-41A5-829B-C93899899C6C}" type="presOf" srcId="{8A103318-8DE5-4045-BBF1-8E09F7D591CD}" destId="{14251268-3F96-45E1-819C-AE3A09EB3A1A}" srcOrd="0" destOrd="3" presId="urn:microsoft.com/office/officeart/2005/8/layout/hList1"/>
    <dgm:cxn modelId="{C67AC5EF-0402-4245-A04E-D8D500E5A5EE}" srcId="{BEB9797B-41FB-40B0-B560-65CFA3FD2A55}" destId="{56131A05-E098-4A53-AE9D-DD435487499F}" srcOrd="1" destOrd="0" parTransId="{58F4C817-5605-4E7F-8EE2-FB31D0BE7902}" sibTransId="{610D2F21-95C8-49C3-9223-468F2B22CE91}"/>
    <dgm:cxn modelId="{217D83F3-389F-46E3-89E7-AE6DAA1B14FD}" srcId="{BEB9797B-41FB-40B0-B560-65CFA3FD2A55}" destId="{C000F9E2-ECE0-4E1B-95C8-F4A5E970BC98}" srcOrd="0" destOrd="0" parTransId="{EBCDA2C7-843F-493B-B154-B25B4C7C0235}" sibTransId="{B7687272-BA7A-4595-BB71-CC0C9882C96D}"/>
    <dgm:cxn modelId="{51B3FFF4-0CAD-4740-B864-8EAA4F1DDC83}" type="presOf" srcId="{F39DD349-ADC5-44C2-8216-5E27941286B7}" destId="{14251268-3F96-45E1-819C-AE3A09EB3A1A}" srcOrd="0" destOrd="6" presId="urn:microsoft.com/office/officeart/2005/8/layout/hList1"/>
    <dgm:cxn modelId="{B20509F6-4A25-4AA6-8CBC-05727C4FBCD6}" type="presOf" srcId="{A81F46D0-5F39-412C-A1C2-6B9127D3D0D4}" destId="{14251268-3F96-45E1-819C-AE3A09EB3A1A}" srcOrd="0" destOrd="0" presId="urn:microsoft.com/office/officeart/2005/8/layout/hList1"/>
    <dgm:cxn modelId="{CF8780FC-1041-43AD-8E5A-8318FC55931D}" srcId="{F781551C-0EA0-41E1-8774-BF3CB0294CB8}" destId="{2EB1E0CA-0366-4094-BF77-B36777A18583}" srcOrd="0" destOrd="0" parTransId="{A7750A77-41FE-41D7-8794-29623B273153}" sibTransId="{71661472-7B82-4C58-903F-F64CF4B41C23}"/>
    <dgm:cxn modelId="{A5717881-5B30-4340-8459-974C3250EF56}" type="presParOf" srcId="{C1C943ED-874F-466C-A943-92561C78B463}" destId="{AA8DF244-4BE8-4D29-9650-23B5402CF1C4}" srcOrd="0" destOrd="0" presId="urn:microsoft.com/office/officeart/2005/8/layout/hList1"/>
    <dgm:cxn modelId="{7A81343D-4588-4E61-820F-A62904C01E18}" type="presParOf" srcId="{AA8DF244-4BE8-4D29-9650-23B5402CF1C4}" destId="{9374D65C-2505-4BD4-AC56-B5A84BE91E5F}" srcOrd="0" destOrd="0" presId="urn:microsoft.com/office/officeart/2005/8/layout/hList1"/>
    <dgm:cxn modelId="{D4CC7835-04C0-4CAE-BF8F-FCDD517CE354}" type="presParOf" srcId="{AA8DF244-4BE8-4D29-9650-23B5402CF1C4}" destId="{14251268-3F96-45E1-819C-AE3A09EB3A1A}" srcOrd="1" destOrd="0" presId="urn:microsoft.com/office/officeart/2005/8/layout/hList1"/>
    <dgm:cxn modelId="{522CE651-4B48-4FF3-A673-966D9AF3B19D}" type="presParOf" srcId="{C1C943ED-874F-466C-A943-92561C78B463}" destId="{AF0E61E2-6D6C-45DD-B914-5B573D2EF1E9}" srcOrd="1" destOrd="0" presId="urn:microsoft.com/office/officeart/2005/8/layout/hList1"/>
    <dgm:cxn modelId="{AED8778B-14A3-4E8B-BB4D-12E63FD253AD}" type="presParOf" srcId="{C1C943ED-874F-466C-A943-92561C78B463}" destId="{5C6CC9AB-73FC-4B20-889C-681D9A4EF269}" srcOrd="2" destOrd="0" presId="urn:microsoft.com/office/officeart/2005/8/layout/hList1"/>
    <dgm:cxn modelId="{15556D60-B817-46DD-9C23-625CAE3084C4}" type="presParOf" srcId="{5C6CC9AB-73FC-4B20-889C-681D9A4EF269}" destId="{E72F87CF-34DE-4AAC-8C0E-B8A45D34C80C}" srcOrd="0" destOrd="0" presId="urn:microsoft.com/office/officeart/2005/8/layout/hList1"/>
    <dgm:cxn modelId="{23CB17CA-B9C9-4D80-ACE6-2410071D2CB4}" type="presParOf" srcId="{5C6CC9AB-73FC-4B20-889C-681D9A4EF269}" destId="{6A9B8562-DCC2-4317-974B-FB5EB780D7C9}" srcOrd="1" destOrd="0" presId="urn:microsoft.com/office/officeart/2005/8/layout/hList1"/>
    <dgm:cxn modelId="{DC81D6B5-9FF6-4158-8514-7D039445FDFC}" type="presParOf" srcId="{C1C943ED-874F-466C-A943-92561C78B463}" destId="{A51F947E-CDF9-443E-8D4C-C72FC5FC6B05}" srcOrd="3" destOrd="0" presId="urn:microsoft.com/office/officeart/2005/8/layout/hList1"/>
    <dgm:cxn modelId="{0742EE03-32C4-4D8E-A58D-A047B3B65E1C}" type="presParOf" srcId="{C1C943ED-874F-466C-A943-92561C78B463}" destId="{72D36C82-6680-4696-98A9-9FAA26A067F4}" srcOrd="4" destOrd="0" presId="urn:microsoft.com/office/officeart/2005/8/layout/hList1"/>
    <dgm:cxn modelId="{DEE89E7A-9ED2-4BAF-BB77-52F3E757F4DD}" type="presParOf" srcId="{72D36C82-6680-4696-98A9-9FAA26A067F4}" destId="{EF005FB4-CBAA-40EC-ABB9-609109B06311}" srcOrd="0" destOrd="0" presId="urn:microsoft.com/office/officeart/2005/8/layout/hList1"/>
    <dgm:cxn modelId="{961B3DF5-3770-46BC-8EE7-CCC57B0E7621}" type="presParOf" srcId="{72D36C82-6680-4696-98A9-9FAA26A067F4}" destId="{75C66F84-835C-4DF7-A8E7-EB4FE0E2DCA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Правознавство 10-3</a:t>
          </a:r>
        </a:p>
        <a:p>
          <a:r>
            <a:rPr lang="uk-UA" dirty="0"/>
            <a:t>28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2 учня – 7%</a:t>
          </a:r>
        </a:p>
        <a:p>
          <a:r>
            <a:rPr lang="uk-UA" sz="1600" dirty="0"/>
            <a:t>Горобець,</a:t>
          </a:r>
        </a:p>
        <a:p>
          <a:r>
            <a:rPr lang="uk-UA" sz="1600" dirty="0"/>
            <a:t>Чубенко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19 учнів</a:t>
          </a:r>
        </a:p>
        <a:p>
          <a:endParaRPr lang="uk-UA" sz="1600" dirty="0"/>
        </a:p>
        <a:p>
          <a:r>
            <a:rPr lang="uk-UA" sz="1600" dirty="0"/>
            <a:t>68%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6 учнів</a:t>
          </a:r>
        </a:p>
        <a:p>
          <a:endParaRPr lang="uk-UA" sz="1600" dirty="0"/>
        </a:p>
        <a:p>
          <a:r>
            <a:rPr lang="uk-UA" sz="1600" dirty="0"/>
            <a:t>21%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Правознавство 10-ті</a:t>
          </a:r>
        </a:p>
        <a:p>
          <a:r>
            <a:rPr lang="uk-UA" dirty="0"/>
            <a:t>85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2400" dirty="0"/>
            <a:t>Успішність</a:t>
          </a:r>
        </a:p>
        <a:p>
          <a:r>
            <a:rPr lang="uk-UA" sz="2400" dirty="0"/>
            <a:t>99%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2400" dirty="0"/>
            <a:t>Якість</a:t>
          </a:r>
        </a:p>
        <a:p>
          <a:r>
            <a:rPr lang="uk-UA" sz="2400" dirty="0"/>
            <a:t>69%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2400" dirty="0"/>
            <a:t>Високий бал</a:t>
          </a:r>
        </a:p>
        <a:p>
          <a:r>
            <a:rPr lang="uk-UA" sz="2400" dirty="0"/>
            <a:t>15%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3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3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3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Історія України 10-1</a:t>
          </a:r>
        </a:p>
        <a:p>
          <a:r>
            <a:rPr lang="uk-UA" dirty="0"/>
            <a:t>29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3 учня – 10%</a:t>
          </a:r>
        </a:p>
        <a:p>
          <a:r>
            <a:rPr lang="uk-UA" sz="1600" dirty="0"/>
            <a:t>Дорошенко,</a:t>
          </a:r>
        </a:p>
        <a:p>
          <a:r>
            <a:rPr lang="uk-UA" sz="1600" dirty="0" err="1"/>
            <a:t>Кішак</a:t>
          </a:r>
          <a:r>
            <a:rPr lang="uk-UA" sz="1600" dirty="0"/>
            <a:t>,</a:t>
          </a:r>
        </a:p>
        <a:p>
          <a:r>
            <a:rPr lang="uk-UA" sz="1600" dirty="0"/>
            <a:t>Ременюк А.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15 учнів</a:t>
          </a:r>
        </a:p>
        <a:p>
          <a:endParaRPr lang="uk-UA" sz="1600" dirty="0"/>
        </a:p>
        <a:p>
          <a:r>
            <a:rPr lang="uk-UA" sz="1600" dirty="0"/>
            <a:t>52%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11 учнів</a:t>
          </a:r>
        </a:p>
        <a:p>
          <a:endParaRPr lang="uk-UA" sz="1600" dirty="0"/>
        </a:p>
        <a:p>
          <a:r>
            <a:rPr lang="uk-UA" sz="1600" dirty="0"/>
            <a:t>38%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Історія України 10-2</a:t>
          </a:r>
        </a:p>
        <a:p>
          <a:r>
            <a:rPr lang="uk-UA" dirty="0"/>
            <a:t>30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4 учня – 13%</a:t>
          </a:r>
        </a:p>
        <a:p>
          <a:r>
            <a:rPr lang="uk-UA" sz="1600" dirty="0"/>
            <a:t>Волошина,</a:t>
          </a:r>
        </a:p>
        <a:p>
          <a:r>
            <a:rPr lang="uk-UA" sz="1600" dirty="0"/>
            <a:t>Деркач, </a:t>
          </a:r>
        </a:p>
        <a:p>
          <a:r>
            <a:rPr lang="uk-UA" sz="1600" dirty="0" err="1"/>
            <a:t>Кашеваров</a:t>
          </a:r>
          <a:r>
            <a:rPr lang="uk-UA" sz="1600" dirty="0"/>
            <a:t>,</a:t>
          </a:r>
        </a:p>
        <a:p>
          <a:r>
            <a:rPr lang="uk-UA" sz="1600" dirty="0" err="1"/>
            <a:t>Кузяков</a:t>
          </a:r>
          <a:endParaRPr lang="uk-UA" sz="1600" dirty="0"/>
        </a:p>
        <a:p>
          <a:endParaRPr lang="uk-UA" sz="1600" dirty="0"/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9 учнів</a:t>
          </a:r>
        </a:p>
        <a:p>
          <a:endParaRPr lang="uk-UA" sz="1600" dirty="0"/>
        </a:p>
        <a:p>
          <a:r>
            <a:rPr lang="uk-UA" sz="1600" dirty="0"/>
            <a:t>30%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16 учнів</a:t>
          </a:r>
        </a:p>
        <a:p>
          <a:endParaRPr lang="uk-UA" sz="1600" dirty="0"/>
        </a:p>
        <a:p>
          <a:r>
            <a:rPr lang="uk-UA" sz="1600" dirty="0"/>
            <a:t>54%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Історія України 10-3</a:t>
          </a:r>
        </a:p>
        <a:p>
          <a:r>
            <a:rPr lang="uk-UA" dirty="0"/>
            <a:t>28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1 учень –4%</a:t>
          </a:r>
        </a:p>
        <a:p>
          <a:r>
            <a:rPr lang="uk-UA" sz="1600" dirty="0" err="1"/>
            <a:t>Піляєва</a:t>
          </a:r>
          <a:endParaRPr lang="uk-UA" sz="1600" dirty="0"/>
        </a:p>
        <a:p>
          <a:endParaRPr lang="uk-UA" sz="1600" dirty="0"/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9 учнів</a:t>
          </a:r>
        </a:p>
        <a:p>
          <a:endParaRPr lang="uk-UA" sz="1600" dirty="0"/>
        </a:p>
        <a:p>
          <a:r>
            <a:rPr lang="uk-UA" sz="1600" dirty="0"/>
            <a:t>32%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13 учнів</a:t>
          </a:r>
        </a:p>
        <a:p>
          <a:endParaRPr lang="uk-UA" sz="1600" dirty="0"/>
        </a:p>
        <a:p>
          <a:r>
            <a:rPr lang="uk-UA" sz="1600" dirty="0"/>
            <a:t>46%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Історія </a:t>
          </a:r>
          <a:r>
            <a:rPr lang="uk-UA" dirty="0" err="1"/>
            <a:t>україни</a:t>
          </a:r>
          <a:r>
            <a:rPr lang="uk-UA" dirty="0"/>
            <a:t> 10-ті</a:t>
          </a:r>
        </a:p>
        <a:p>
          <a:r>
            <a:rPr lang="uk-UA" dirty="0"/>
            <a:t>87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2400" dirty="0"/>
            <a:t>Успішність</a:t>
          </a:r>
        </a:p>
        <a:p>
          <a:r>
            <a:rPr lang="uk-UA" sz="2400" dirty="0"/>
            <a:t>93%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2400" dirty="0"/>
            <a:t>Якість</a:t>
          </a:r>
        </a:p>
        <a:p>
          <a:r>
            <a:rPr lang="uk-UA" sz="2400" dirty="0"/>
            <a:t>47%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2400" dirty="0"/>
            <a:t>Високий бал</a:t>
          </a:r>
        </a:p>
        <a:p>
          <a:r>
            <a:rPr lang="uk-UA" sz="2400" dirty="0"/>
            <a:t>9%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3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3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3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Англійська мова 10-1</a:t>
          </a:r>
        </a:p>
        <a:p>
          <a:r>
            <a:rPr lang="uk-UA" dirty="0"/>
            <a:t>25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2 учня – 8%</a:t>
          </a:r>
        </a:p>
        <a:p>
          <a:r>
            <a:rPr lang="uk-UA" sz="1600" dirty="0"/>
            <a:t>Гаврилюк,</a:t>
          </a:r>
        </a:p>
        <a:p>
          <a:r>
            <a:rPr lang="uk-UA" sz="1600" dirty="0"/>
            <a:t>Кононов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12 учнів</a:t>
          </a:r>
        </a:p>
        <a:p>
          <a:endParaRPr lang="uk-UA" sz="1600" dirty="0"/>
        </a:p>
        <a:p>
          <a:r>
            <a:rPr lang="uk-UA" sz="1600" dirty="0"/>
            <a:t>48%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10 учнів</a:t>
          </a:r>
        </a:p>
        <a:p>
          <a:endParaRPr lang="uk-UA" sz="1600" dirty="0"/>
        </a:p>
        <a:p>
          <a:r>
            <a:rPr lang="uk-UA" sz="1600" dirty="0"/>
            <a:t>40%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Правознавство 10-1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29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 учнів – 24%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Біла,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Кішак</a:t>
          </a:r>
          <a:r>
            <a:rPr lang="uk-UA" sz="1600" kern="1200" dirty="0"/>
            <a:t>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Колісник,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Ременюк А.,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Ременюк Д.,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Хоменко,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Янковська 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11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38%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11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38%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Англійська мова 10-2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28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8 учнів – 29%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Деркач,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Кашеваров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Лопатецька</a:t>
          </a:r>
          <a:r>
            <a:rPr lang="uk-UA" sz="1600" kern="1200" dirty="0"/>
            <a:t>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Мачушак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Охінько</a:t>
          </a:r>
          <a:r>
            <a:rPr lang="uk-UA" sz="1600" kern="1200" dirty="0"/>
            <a:t>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Хмелевська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Шликов</a:t>
          </a: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Волошина 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25%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9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32%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Англійська мова 10-3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27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 учень – 4%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Горобець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26%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14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52%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Англійська мова 10-ті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80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3968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Успішність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87%</a:t>
          </a:r>
        </a:p>
      </dsp:txBody>
      <dsp:txXfrm>
        <a:off x="3968" y="1625600"/>
        <a:ext cx="2706687" cy="3413760"/>
      </dsp:txXfrm>
    </dsp:sp>
    <dsp:sp modelId="{5C93C89A-4AD8-43BB-B356-677DE862D3E4}">
      <dsp:nvSpPr>
        <dsp:cNvPr id="0" name=""/>
        <dsp:cNvSpPr/>
      </dsp:nvSpPr>
      <dsp:spPr>
        <a:xfrm>
          <a:off x="2710656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Якість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46%</a:t>
          </a:r>
        </a:p>
      </dsp:txBody>
      <dsp:txXfrm>
        <a:off x="2710656" y="1625600"/>
        <a:ext cx="2706687" cy="3413760"/>
      </dsp:txXfrm>
    </dsp:sp>
    <dsp:sp modelId="{872B6C39-CD6C-4605-80D8-9F6F2219DACB}">
      <dsp:nvSpPr>
        <dsp:cNvPr id="0" name=""/>
        <dsp:cNvSpPr/>
      </dsp:nvSpPr>
      <dsp:spPr>
        <a:xfrm>
          <a:off x="5417343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Високий бал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12%</a:t>
          </a:r>
        </a:p>
      </dsp:txBody>
      <dsp:txXfrm>
        <a:off x="5417343" y="1625600"/>
        <a:ext cx="2706687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48118-5520-4322-851B-B21072ADDE7C}">
      <dsp:nvSpPr>
        <dsp:cNvPr id="0" name=""/>
        <dsp:cNvSpPr/>
      </dsp:nvSpPr>
      <dsp:spPr>
        <a:xfrm>
          <a:off x="2190" y="1947"/>
          <a:ext cx="8123618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Заяв у 9-й клас  46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писали роботи 43</a:t>
          </a:r>
        </a:p>
      </dsp:txBody>
      <dsp:txXfrm>
        <a:off x="52251" y="52008"/>
        <a:ext cx="8023496" cy="1609086"/>
      </dsp:txXfrm>
    </dsp:sp>
    <dsp:sp modelId="{0367FB15-7F41-4243-90C7-1B4C2AA057B8}">
      <dsp:nvSpPr>
        <dsp:cNvPr id="0" name=""/>
        <dsp:cNvSpPr/>
      </dsp:nvSpPr>
      <dsp:spPr>
        <a:xfrm>
          <a:off x="0" y="1854730"/>
          <a:ext cx="4630445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Ходили на курси 17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з них зараховано 15</a:t>
          </a:r>
        </a:p>
      </dsp:txBody>
      <dsp:txXfrm>
        <a:off x="50061" y="1904791"/>
        <a:ext cx="4530323" cy="1609086"/>
      </dsp:txXfrm>
    </dsp:sp>
    <dsp:sp modelId="{612F4043-C51D-4981-831B-426947E7C7B7}">
      <dsp:nvSpPr>
        <dsp:cNvPr id="0" name=""/>
        <dsp:cNvSpPr/>
      </dsp:nvSpPr>
      <dsp:spPr>
        <a:xfrm>
          <a:off x="35751" y="3684932"/>
          <a:ext cx="2089315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 err="1"/>
            <a:t>Укр.мова</a:t>
          </a:r>
          <a:endParaRPr lang="uk-UA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якість: 85%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 err="1"/>
            <a:t>макс</a:t>
          </a:r>
          <a:r>
            <a:rPr lang="uk-UA" sz="2400" kern="1200" dirty="0"/>
            <a:t>: 29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мін: 14</a:t>
          </a:r>
        </a:p>
      </dsp:txBody>
      <dsp:txXfrm>
        <a:off x="85812" y="3734993"/>
        <a:ext cx="1989193" cy="1609086"/>
      </dsp:txXfrm>
    </dsp:sp>
    <dsp:sp modelId="{46FB9B83-A6BB-4E20-A1EC-BFA5B8CB3E9A}">
      <dsp:nvSpPr>
        <dsp:cNvPr id="0" name=""/>
        <dsp:cNvSpPr/>
      </dsp:nvSpPr>
      <dsp:spPr>
        <a:xfrm>
          <a:off x="5962456" y="3698161"/>
          <a:ext cx="2165543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Історія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якість: 49%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 err="1"/>
            <a:t>макс</a:t>
          </a:r>
          <a:r>
            <a:rPr lang="uk-UA" sz="2400" kern="1200" dirty="0"/>
            <a:t>: 34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мін: 12</a:t>
          </a:r>
        </a:p>
      </dsp:txBody>
      <dsp:txXfrm>
        <a:off x="6012517" y="3748222"/>
        <a:ext cx="2065421" cy="1609086"/>
      </dsp:txXfrm>
    </dsp:sp>
    <dsp:sp modelId="{0ACCA8BD-D53E-4B31-A0EA-45F7C6397BBC}">
      <dsp:nvSpPr>
        <dsp:cNvPr id="0" name=""/>
        <dsp:cNvSpPr/>
      </dsp:nvSpPr>
      <dsp:spPr>
        <a:xfrm>
          <a:off x="4657035" y="1854729"/>
          <a:ext cx="3460844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Рекомендовано до зарахування - 33</a:t>
          </a:r>
        </a:p>
      </dsp:txBody>
      <dsp:txXfrm>
        <a:off x="4707096" y="1904790"/>
        <a:ext cx="3360722" cy="160908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48118-5520-4322-851B-B21072ADDE7C}">
      <dsp:nvSpPr>
        <dsp:cNvPr id="0" name=""/>
        <dsp:cNvSpPr/>
      </dsp:nvSpPr>
      <dsp:spPr>
        <a:xfrm>
          <a:off x="2190" y="1947"/>
          <a:ext cx="8123618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Заяв у 10-й клас  101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писали роботи 89</a:t>
          </a:r>
        </a:p>
      </dsp:txBody>
      <dsp:txXfrm>
        <a:off x="52251" y="52008"/>
        <a:ext cx="8023496" cy="1609086"/>
      </dsp:txXfrm>
    </dsp:sp>
    <dsp:sp modelId="{0367FB15-7F41-4243-90C7-1B4C2AA057B8}">
      <dsp:nvSpPr>
        <dsp:cNvPr id="0" name=""/>
        <dsp:cNvSpPr/>
      </dsp:nvSpPr>
      <dsp:spPr>
        <a:xfrm>
          <a:off x="0" y="1854730"/>
          <a:ext cx="4630445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Ходили на курси 37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з них зараховано 29</a:t>
          </a:r>
        </a:p>
      </dsp:txBody>
      <dsp:txXfrm>
        <a:off x="50061" y="1904791"/>
        <a:ext cx="4530323" cy="1609086"/>
      </dsp:txXfrm>
    </dsp:sp>
    <dsp:sp modelId="{612F4043-C51D-4981-831B-426947E7C7B7}">
      <dsp:nvSpPr>
        <dsp:cNvPr id="0" name=""/>
        <dsp:cNvSpPr/>
      </dsp:nvSpPr>
      <dsp:spPr>
        <a:xfrm>
          <a:off x="35751" y="3684932"/>
          <a:ext cx="2089315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 err="1"/>
            <a:t>Укр.мова</a:t>
          </a:r>
          <a:endParaRPr lang="uk-UA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якість: 90%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 err="1"/>
            <a:t>макс</a:t>
          </a:r>
          <a:r>
            <a:rPr lang="uk-UA" sz="2400" kern="1200" dirty="0"/>
            <a:t>: 32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мін: 14,5</a:t>
          </a:r>
        </a:p>
      </dsp:txBody>
      <dsp:txXfrm>
        <a:off x="85812" y="3734993"/>
        <a:ext cx="1989193" cy="1609086"/>
      </dsp:txXfrm>
    </dsp:sp>
    <dsp:sp modelId="{46FB9B83-A6BB-4E20-A1EC-BFA5B8CB3E9A}">
      <dsp:nvSpPr>
        <dsp:cNvPr id="0" name=""/>
        <dsp:cNvSpPr/>
      </dsp:nvSpPr>
      <dsp:spPr>
        <a:xfrm>
          <a:off x="5962456" y="3698161"/>
          <a:ext cx="2165543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Історія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якість: 67%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 err="1"/>
            <a:t>макс</a:t>
          </a:r>
          <a:r>
            <a:rPr lang="uk-UA" sz="2400" kern="1200" dirty="0"/>
            <a:t>: 31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мін: 10</a:t>
          </a:r>
        </a:p>
      </dsp:txBody>
      <dsp:txXfrm>
        <a:off x="6012517" y="3748222"/>
        <a:ext cx="2065421" cy="1609086"/>
      </dsp:txXfrm>
    </dsp:sp>
    <dsp:sp modelId="{0ACCA8BD-D53E-4B31-A0EA-45F7C6397BBC}">
      <dsp:nvSpPr>
        <dsp:cNvPr id="0" name=""/>
        <dsp:cNvSpPr/>
      </dsp:nvSpPr>
      <dsp:spPr>
        <a:xfrm>
          <a:off x="4657035" y="1854729"/>
          <a:ext cx="3460844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Рекомендовано до зарахування - 67</a:t>
          </a:r>
        </a:p>
      </dsp:txBody>
      <dsp:txXfrm>
        <a:off x="4707096" y="1904790"/>
        <a:ext cx="3360722" cy="160908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5A585-6B1F-4B58-893D-A93702D7B4DC}">
      <dsp:nvSpPr>
        <dsp:cNvPr id="0" name=""/>
        <dsp:cNvSpPr/>
      </dsp:nvSpPr>
      <dsp:spPr>
        <a:xfrm>
          <a:off x="0" y="134246"/>
          <a:ext cx="3539331" cy="1415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9-1  24 учня (1 сім)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 Рейтинг 62,72%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Якість 30%       Успішність 83%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Високий бал 0%</a:t>
          </a:r>
        </a:p>
      </dsp:txBody>
      <dsp:txXfrm>
        <a:off x="0" y="134246"/>
        <a:ext cx="3539331" cy="1415732"/>
      </dsp:txXfrm>
    </dsp:sp>
    <dsp:sp modelId="{0906CB9B-25E0-484D-80F9-FBD2166A3908}">
      <dsp:nvSpPr>
        <dsp:cNvPr id="0" name=""/>
        <dsp:cNvSpPr/>
      </dsp:nvSpPr>
      <dsp:spPr>
        <a:xfrm>
          <a:off x="3630" y="1572559"/>
          <a:ext cx="3539331" cy="3689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Відмінники - 0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Хорошисти</a:t>
          </a:r>
          <a:r>
            <a:rPr lang="uk-UA" sz="1800" kern="1200" dirty="0"/>
            <a:t> – 7 + 3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Береза – геометрія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Зайцева – геометрія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Кравчук – історія України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Мають двійки – 4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Баранець – геометрія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Рєзнік</a:t>
          </a:r>
          <a:r>
            <a:rPr lang="uk-UA" sz="1800" kern="1200" dirty="0"/>
            <a:t> – </a:t>
          </a:r>
          <a:r>
            <a:rPr lang="uk-UA" sz="1800" kern="1200" dirty="0" err="1"/>
            <a:t>істор.У</a:t>
          </a:r>
          <a:r>
            <a:rPr lang="uk-UA" sz="1800" kern="1200" dirty="0"/>
            <a:t>, геометрія, хімія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Гурняк</a:t>
          </a:r>
          <a:r>
            <a:rPr lang="uk-UA" sz="1800" kern="1200" dirty="0"/>
            <a:t> – </a:t>
          </a:r>
          <a:r>
            <a:rPr lang="uk-UA" sz="1800" kern="1200" dirty="0" err="1"/>
            <a:t>укр.літ</a:t>
          </a:r>
          <a:r>
            <a:rPr lang="uk-UA" sz="1800" kern="1200" dirty="0"/>
            <a:t>, </a:t>
          </a:r>
          <a:r>
            <a:rPr lang="uk-UA" sz="1800" kern="1200" dirty="0" err="1"/>
            <a:t>англ</a:t>
          </a:r>
          <a:r>
            <a:rPr lang="uk-UA" sz="1800" kern="1200" dirty="0"/>
            <a:t>., </a:t>
          </a:r>
          <a:r>
            <a:rPr lang="uk-UA" sz="1800" kern="1200" dirty="0" err="1"/>
            <a:t>іст</a:t>
          </a:r>
          <a:r>
            <a:rPr lang="uk-UA" sz="1800" kern="1200" dirty="0"/>
            <a:t>. У +</a:t>
          </a:r>
          <a:r>
            <a:rPr lang="uk-UA" sz="1800" kern="1200" dirty="0" err="1"/>
            <a:t>вс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Новосельцева</a:t>
          </a:r>
          <a:r>
            <a:rPr lang="uk-UA" sz="1800" kern="1200" dirty="0"/>
            <a:t> – </a:t>
          </a:r>
          <a:r>
            <a:rPr lang="uk-UA" sz="1800" kern="1200" dirty="0" err="1"/>
            <a:t>укр.л</a:t>
          </a:r>
          <a:r>
            <a:rPr lang="uk-UA" sz="1800" kern="1200" dirty="0"/>
            <a:t>, право, </a:t>
          </a:r>
          <a:r>
            <a:rPr lang="uk-UA" sz="1800" kern="1200" dirty="0" err="1"/>
            <a:t>іст.У</a:t>
          </a:r>
          <a:r>
            <a:rPr lang="uk-UA" sz="1800" kern="1200" dirty="0"/>
            <a:t>, алгебра, </a:t>
          </a:r>
          <a:r>
            <a:rPr lang="uk-UA" sz="1800" kern="1200" dirty="0" err="1"/>
            <a:t>геом</a:t>
          </a:r>
          <a:r>
            <a:rPr lang="uk-UA" sz="1800" kern="1200" dirty="0"/>
            <a:t>, </a:t>
          </a:r>
          <a:r>
            <a:rPr lang="uk-UA" sz="1800" kern="1200" dirty="0" err="1"/>
            <a:t>інформ</a:t>
          </a:r>
          <a:r>
            <a:rPr lang="uk-UA" sz="1800" kern="1200" dirty="0"/>
            <a:t>, хімія, фізика</a:t>
          </a:r>
        </a:p>
      </dsp:txBody>
      <dsp:txXfrm>
        <a:off x="3630" y="1572559"/>
        <a:ext cx="3539331" cy="3689280"/>
      </dsp:txXfrm>
    </dsp:sp>
    <dsp:sp modelId="{335F6BC1-A0D7-4BD3-86BB-4ABB62700394}">
      <dsp:nvSpPr>
        <dsp:cNvPr id="0" name=""/>
        <dsp:cNvSpPr/>
      </dsp:nvSpPr>
      <dsp:spPr>
        <a:xfrm>
          <a:off x="4038467" y="156827"/>
          <a:ext cx="3539331" cy="1415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9-2   28 учнів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Рейтинг   69,97%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Якість 64%  Успішність 89%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Високий бал 4%</a:t>
          </a:r>
        </a:p>
      </dsp:txBody>
      <dsp:txXfrm>
        <a:off x="4038467" y="156827"/>
        <a:ext cx="3539331" cy="1415732"/>
      </dsp:txXfrm>
    </dsp:sp>
    <dsp:sp modelId="{C6AF07BB-1BAE-4E13-A650-CDB101D05F82}">
      <dsp:nvSpPr>
        <dsp:cNvPr id="0" name=""/>
        <dsp:cNvSpPr/>
      </dsp:nvSpPr>
      <dsp:spPr>
        <a:xfrm>
          <a:off x="4038467" y="1572559"/>
          <a:ext cx="3539331" cy="3689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Відмінники  - Шевченко Є.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Тавровська</a:t>
          </a:r>
          <a:r>
            <a:rPr lang="uk-UA" sz="1800" kern="1200" dirty="0"/>
            <a:t> – геометрія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Хорошисти</a:t>
          </a:r>
          <a:r>
            <a:rPr lang="uk-UA" sz="1800" kern="1200" dirty="0"/>
            <a:t> – 15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Мають двійки – 2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Свєтлов – </a:t>
          </a:r>
          <a:r>
            <a:rPr lang="uk-UA" sz="1800" kern="1200" dirty="0" err="1"/>
            <a:t>англ</a:t>
          </a:r>
          <a:r>
            <a:rPr lang="uk-UA" sz="1800" kern="1200" dirty="0"/>
            <a:t>, </a:t>
          </a:r>
          <a:r>
            <a:rPr lang="uk-UA" sz="1800" kern="1200" dirty="0" err="1"/>
            <a:t>іст.У</a:t>
          </a:r>
          <a:r>
            <a:rPr lang="uk-UA" sz="1800" kern="1200" dirty="0"/>
            <a:t> + </a:t>
          </a:r>
          <a:r>
            <a:rPr lang="uk-UA" sz="1800" kern="1200" dirty="0" err="1"/>
            <a:t>вс</a:t>
          </a:r>
          <a:r>
            <a:rPr lang="uk-UA" sz="1800" kern="1200" dirty="0"/>
            <a:t>., </a:t>
          </a:r>
          <a:r>
            <a:rPr lang="uk-UA" sz="1800" kern="1200" dirty="0" err="1"/>
            <a:t>геом</a:t>
          </a:r>
          <a:r>
            <a:rPr lang="uk-UA" sz="1800" kern="1200" dirty="0"/>
            <a:t>., </a:t>
          </a:r>
          <a:r>
            <a:rPr lang="uk-UA" sz="1800" kern="1200" dirty="0" err="1"/>
            <a:t>інформ</a:t>
          </a:r>
          <a:r>
            <a:rPr lang="uk-UA" sz="1800" kern="1200" dirty="0"/>
            <a:t>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Агосова</a:t>
          </a:r>
          <a:r>
            <a:rPr lang="uk-UA" sz="1800" kern="1200" dirty="0"/>
            <a:t> Н. – </a:t>
          </a:r>
          <a:r>
            <a:rPr lang="uk-UA" sz="1800" kern="1200" dirty="0" err="1"/>
            <a:t>іст.У</a:t>
          </a:r>
          <a:r>
            <a:rPr lang="uk-UA" sz="1800" kern="1200" dirty="0"/>
            <a:t> +</a:t>
          </a:r>
          <a:r>
            <a:rPr lang="uk-UA" sz="1800" kern="1200" dirty="0" err="1"/>
            <a:t>вс</a:t>
          </a:r>
          <a:r>
            <a:rPr lang="uk-UA" sz="1800" kern="1200" dirty="0"/>
            <a:t>., алгебра, трудове (н/а)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800" kern="1200" dirty="0"/>
        </a:p>
      </dsp:txBody>
      <dsp:txXfrm>
        <a:off x="4038467" y="1572559"/>
        <a:ext cx="3539331" cy="3689280"/>
      </dsp:txXfrm>
    </dsp:sp>
    <dsp:sp modelId="{1F8EB6CC-56D5-42B2-BB24-FBC948B800F1}">
      <dsp:nvSpPr>
        <dsp:cNvPr id="0" name=""/>
        <dsp:cNvSpPr/>
      </dsp:nvSpPr>
      <dsp:spPr>
        <a:xfrm>
          <a:off x="8073305" y="156827"/>
          <a:ext cx="3539331" cy="1415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Всього по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9-м класам</a:t>
          </a:r>
        </a:p>
      </dsp:txBody>
      <dsp:txXfrm>
        <a:off x="8073305" y="156827"/>
        <a:ext cx="3539331" cy="1415732"/>
      </dsp:txXfrm>
    </dsp:sp>
    <dsp:sp modelId="{09273B07-C147-44CB-887B-664C8ABA11CB}">
      <dsp:nvSpPr>
        <dsp:cNvPr id="0" name=""/>
        <dsp:cNvSpPr/>
      </dsp:nvSpPr>
      <dsp:spPr>
        <a:xfrm>
          <a:off x="8073305" y="1572559"/>
          <a:ext cx="3539331" cy="3689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/>
            <a:t>Успішність  86%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/>
            <a:t>Якість  47%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/>
            <a:t>Високий бал 2%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/>
            <a:t>Рейтинг 66,35%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2800" kern="1200" dirty="0"/>
        </a:p>
      </dsp:txBody>
      <dsp:txXfrm>
        <a:off x="8073305" y="1572559"/>
        <a:ext cx="3539331" cy="368928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5A585-6B1F-4B58-893D-A93702D7B4DC}">
      <dsp:nvSpPr>
        <dsp:cNvPr id="0" name=""/>
        <dsp:cNvSpPr/>
      </dsp:nvSpPr>
      <dsp:spPr>
        <a:xfrm>
          <a:off x="0" y="462118"/>
          <a:ext cx="3539331" cy="1485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10-1  29 учнів (3 сім)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 Рейтинг 69, 04%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Якість 44%      Успішність 100%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Високий бал 4%</a:t>
          </a:r>
        </a:p>
      </dsp:txBody>
      <dsp:txXfrm>
        <a:off x="0" y="462118"/>
        <a:ext cx="3539331" cy="1485598"/>
      </dsp:txXfrm>
    </dsp:sp>
    <dsp:sp modelId="{0906CB9B-25E0-484D-80F9-FBD2166A3908}">
      <dsp:nvSpPr>
        <dsp:cNvPr id="0" name=""/>
        <dsp:cNvSpPr/>
      </dsp:nvSpPr>
      <dsp:spPr>
        <a:xfrm>
          <a:off x="26211" y="1992190"/>
          <a:ext cx="3539331" cy="3713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Відмінники – Гаврилюк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Ременюк А.  - </a:t>
          </a:r>
          <a:r>
            <a:rPr lang="uk-UA" sz="1800" kern="1200" dirty="0" err="1"/>
            <a:t>матем</a:t>
          </a:r>
          <a:r>
            <a:rPr lang="uk-UA" sz="1800" kern="1200" dirty="0"/>
            <a:t>., біологія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Хорошисти</a:t>
          </a:r>
          <a:r>
            <a:rPr lang="uk-UA" sz="1800" kern="1200" dirty="0"/>
            <a:t> – 11 + 1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Бобриньов</a:t>
          </a:r>
          <a:r>
            <a:rPr lang="uk-UA" sz="1800" kern="1200" dirty="0"/>
            <a:t> – </a:t>
          </a:r>
          <a:r>
            <a:rPr lang="uk-UA" sz="1800" kern="1200" dirty="0" err="1"/>
            <a:t>укр.м</a:t>
          </a:r>
          <a:r>
            <a:rPr lang="uk-UA" sz="1800" kern="1200" dirty="0"/>
            <a:t>., </a:t>
          </a:r>
          <a:r>
            <a:rPr lang="uk-UA" sz="1800" kern="1200" dirty="0" err="1"/>
            <a:t>матем</a:t>
          </a:r>
          <a:r>
            <a:rPr lang="uk-UA" sz="1800" kern="1200" dirty="0"/>
            <a:t>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Мають двійки – 0 </a:t>
          </a:r>
        </a:p>
      </dsp:txBody>
      <dsp:txXfrm>
        <a:off x="26211" y="1992190"/>
        <a:ext cx="3539331" cy="3713985"/>
      </dsp:txXfrm>
    </dsp:sp>
    <dsp:sp modelId="{335F6BC1-A0D7-4BD3-86BB-4ABB62700394}">
      <dsp:nvSpPr>
        <dsp:cNvPr id="0" name=""/>
        <dsp:cNvSpPr/>
      </dsp:nvSpPr>
      <dsp:spPr>
        <a:xfrm>
          <a:off x="4038467" y="396035"/>
          <a:ext cx="3539331" cy="1730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10-2  30 учнів   (3 сім)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Рейтинг   67,34%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Якість 48%  Успішність 82%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Високий бал 11%</a:t>
          </a:r>
        </a:p>
      </dsp:txBody>
      <dsp:txXfrm>
        <a:off x="4038467" y="396035"/>
        <a:ext cx="3539331" cy="1730275"/>
      </dsp:txXfrm>
    </dsp:sp>
    <dsp:sp modelId="{C6AF07BB-1BAE-4E13-A650-CDB101D05F82}">
      <dsp:nvSpPr>
        <dsp:cNvPr id="0" name=""/>
        <dsp:cNvSpPr/>
      </dsp:nvSpPr>
      <dsp:spPr>
        <a:xfrm>
          <a:off x="4038467" y="1978000"/>
          <a:ext cx="3539331" cy="3713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Відмінники  - </a:t>
          </a:r>
          <a:r>
            <a:rPr lang="uk-UA" sz="1800" kern="1200" dirty="0" err="1"/>
            <a:t>Кашеваров</a:t>
          </a:r>
          <a:r>
            <a:rPr lang="uk-UA" sz="1800" kern="1200" dirty="0"/>
            <a:t>, Деркач, </a:t>
          </a:r>
          <a:r>
            <a:rPr lang="uk-UA" sz="1800" kern="1200" dirty="0" err="1"/>
            <a:t>Лопатецька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Хорошисти</a:t>
          </a:r>
          <a:r>
            <a:rPr lang="uk-UA" sz="1800" kern="1200" dirty="0"/>
            <a:t> – 10 + 1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Горбатенко</a:t>
          </a:r>
          <a:r>
            <a:rPr lang="uk-UA" sz="1800" kern="1200" dirty="0"/>
            <a:t> – </a:t>
          </a:r>
          <a:r>
            <a:rPr lang="uk-UA" sz="1800" kern="1200" dirty="0" err="1"/>
            <a:t>іст.У</a:t>
          </a:r>
          <a:r>
            <a:rPr lang="uk-UA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Мають двійки – 5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Гонтар – </a:t>
          </a:r>
          <a:r>
            <a:rPr lang="uk-UA" sz="1800" kern="1200" dirty="0" err="1"/>
            <a:t>англ.м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Чуб – діловодство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Шевцов – </a:t>
          </a:r>
          <a:r>
            <a:rPr lang="uk-UA" sz="1800" kern="1200" dirty="0" err="1"/>
            <a:t>англ.м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Омельченко – </a:t>
          </a:r>
          <a:r>
            <a:rPr lang="uk-UA" sz="1800" kern="1200" dirty="0" err="1"/>
            <a:t>англ,м</a:t>
          </a:r>
          <a:r>
            <a:rPr lang="uk-UA" sz="1800" kern="1200" dirty="0"/>
            <a:t>, </a:t>
          </a:r>
          <a:r>
            <a:rPr lang="uk-UA" sz="1800" kern="1200" dirty="0" err="1"/>
            <a:t>матем</a:t>
          </a:r>
          <a:r>
            <a:rPr lang="uk-UA" sz="1800" kern="1200" dirty="0"/>
            <a:t>.. </a:t>
          </a:r>
          <a:r>
            <a:rPr lang="uk-UA" sz="1800" kern="1200" dirty="0" err="1"/>
            <a:t>Інформ</a:t>
          </a:r>
          <a:r>
            <a:rPr lang="uk-UA" sz="1800" kern="1200" dirty="0"/>
            <a:t>, </a:t>
          </a:r>
          <a:r>
            <a:rPr lang="uk-UA" sz="1800" kern="1200" dirty="0" err="1"/>
            <a:t>геогр</a:t>
          </a:r>
          <a:r>
            <a:rPr lang="uk-UA" sz="1800" kern="1200" dirty="0"/>
            <a:t>, діловодство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Фісенко</a:t>
          </a:r>
          <a:r>
            <a:rPr lang="uk-UA" sz="1800" kern="1200" dirty="0"/>
            <a:t> – </a:t>
          </a:r>
          <a:r>
            <a:rPr lang="uk-UA" sz="1800" kern="1200" dirty="0" err="1"/>
            <a:t>англ.м</a:t>
          </a:r>
          <a:r>
            <a:rPr lang="uk-UA" sz="1800" kern="1200" dirty="0"/>
            <a:t>, </a:t>
          </a:r>
          <a:r>
            <a:rPr lang="uk-UA" sz="1800" kern="1200" dirty="0" err="1"/>
            <a:t>іст.У</a:t>
          </a:r>
          <a:r>
            <a:rPr lang="uk-UA" sz="1800" kern="1200" dirty="0"/>
            <a:t>,  </a:t>
          </a:r>
          <a:r>
            <a:rPr lang="uk-UA" sz="1800" kern="1200" dirty="0" err="1"/>
            <a:t>інформ</a:t>
          </a:r>
          <a:r>
            <a:rPr lang="uk-UA" sz="1800" kern="1200" dirty="0"/>
            <a:t>, риторика, мистецтво</a:t>
          </a:r>
        </a:p>
      </dsp:txBody>
      <dsp:txXfrm>
        <a:off x="4038467" y="1978000"/>
        <a:ext cx="3539331" cy="3713985"/>
      </dsp:txXfrm>
    </dsp:sp>
    <dsp:sp modelId="{1F8EB6CC-56D5-42B2-BB24-FBC948B800F1}">
      <dsp:nvSpPr>
        <dsp:cNvPr id="0" name=""/>
        <dsp:cNvSpPr/>
      </dsp:nvSpPr>
      <dsp:spPr>
        <a:xfrm>
          <a:off x="8073305" y="360978"/>
          <a:ext cx="3539331" cy="1831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10-3  29 учнів   (1 сім)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Рейтинг   57,30%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Якість 25%  Успішність 76%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Високий бал 0%</a:t>
          </a:r>
        </a:p>
      </dsp:txBody>
      <dsp:txXfrm>
        <a:off x="8073305" y="360978"/>
        <a:ext cx="3539331" cy="1831009"/>
      </dsp:txXfrm>
    </dsp:sp>
    <dsp:sp modelId="{09273B07-C147-44CB-887B-664C8ABA11CB}">
      <dsp:nvSpPr>
        <dsp:cNvPr id="0" name=""/>
        <dsp:cNvSpPr/>
      </dsp:nvSpPr>
      <dsp:spPr>
        <a:xfrm>
          <a:off x="8065660" y="2203325"/>
          <a:ext cx="3539331" cy="3713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/>
            <a:t>Відмінники – 0 + 1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/>
            <a:t>Горобець – </a:t>
          </a:r>
          <a:r>
            <a:rPr lang="uk-UA" sz="1600" kern="1200" dirty="0" err="1"/>
            <a:t>матем</a:t>
          </a:r>
          <a:r>
            <a:rPr lang="uk-UA" sz="1600" kern="1200" dirty="0"/>
            <a:t>, біологія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 err="1"/>
            <a:t>Хорошисти</a:t>
          </a:r>
          <a:r>
            <a:rPr lang="uk-UA" sz="1600" kern="1200" dirty="0"/>
            <a:t> – 5 + 1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/>
            <a:t>Горбань – </a:t>
          </a:r>
          <a:r>
            <a:rPr lang="uk-UA" sz="1600" kern="1200" dirty="0" err="1"/>
            <a:t>матем</a:t>
          </a:r>
          <a:r>
            <a:rPr lang="uk-UA" sz="1600" kern="1200" dirty="0"/>
            <a:t>, фізика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/>
            <a:t>Мають двійки – 7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/>
            <a:t>Короленко – </a:t>
          </a:r>
          <a:r>
            <a:rPr lang="uk-UA" sz="1600" kern="1200" dirty="0" err="1"/>
            <a:t>англ,м</a:t>
          </a:r>
          <a:r>
            <a:rPr lang="uk-UA" sz="1600" kern="1200" dirty="0"/>
            <a:t>, </a:t>
          </a:r>
          <a:r>
            <a:rPr lang="uk-UA" sz="1600" kern="1200" dirty="0" err="1"/>
            <a:t>іст.У</a:t>
          </a:r>
          <a:r>
            <a:rPr lang="uk-UA" sz="1600" kern="1200" dirty="0"/>
            <a:t> + </a:t>
          </a:r>
          <a:r>
            <a:rPr lang="uk-UA" sz="1600" kern="1200" dirty="0" err="1"/>
            <a:t>вс</a:t>
          </a:r>
          <a:r>
            <a:rPr lang="uk-UA" sz="1600" kern="1200" dirty="0"/>
            <a:t>, </a:t>
          </a:r>
          <a:r>
            <a:rPr lang="uk-UA" sz="1600" kern="1200" dirty="0" err="1"/>
            <a:t>зар.л</a:t>
          </a:r>
          <a:r>
            <a:rPr lang="uk-UA" sz="1600" kern="1200" dirty="0"/>
            <a:t>, право, </a:t>
          </a:r>
          <a:r>
            <a:rPr lang="uk-UA" sz="1600" kern="1200" dirty="0" err="1"/>
            <a:t>матем</a:t>
          </a:r>
          <a:r>
            <a:rPr lang="uk-UA" sz="1600" kern="1200" dirty="0"/>
            <a:t>, </a:t>
          </a:r>
          <a:r>
            <a:rPr lang="uk-UA" sz="1600" kern="1200" dirty="0" err="1"/>
            <a:t>інформ</a:t>
          </a:r>
          <a:r>
            <a:rPr lang="uk-UA" sz="1600" kern="1200" dirty="0"/>
            <a:t>, мистецтво, риторика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/>
            <a:t>Євсєєв – </a:t>
          </a:r>
          <a:r>
            <a:rPr lang="uk-UA" sz="1600" kern="1200" dirty="0" err="1"/>
            <a:t>укр.м</a:t>
          </a:r>
          <a:r>
            <a:rPr lang="uk-UA" sz="1600" kern="1200" dirty="0"/>
            <a:t>, </a:t>
          </a:r>
          <a:r>
            <a:rPr lang="uk-UA" sz="1600" kern="1200" dirty="0" err="1"/>
            <a:t>англ.м</a:t>
          </a:r>
          <a:r>
            <a:rPr lang="uk-UA" sz="1600" kern="1200" dirty="0"/>
            <a:t>, </a:t>
          </a:r>
          <a:r>
            <a:rPr lang="uk-UA" sz="1600" kern="1200" dirty="0" err="1"/>
            <a:t>іст.У</a:t>
          </a:r>
          <a:r>
            <a:rPr lang="uk-UA" sz="1600" kern="1200" dirty="0"/>
            <a:t> + </a:t>
          </a:r>
          <a:r>
            <a:rPr lang="uk-UA" sz="1600" kern="1200" dirty="0" err="1"/>
            <a:t>вс</a:t>
          </a: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 err="1"/>
            <a:t>Ляхова</a:t>
          </a:r>
          <a:r>
            <a:rPr lang="uk-UA" sz="1600" kern="1200" dirty="0"/>
            <a:t> – </a:t>
          </a:r>
          <a:r>
            <a:rPr lang="uk-UA" sz="1600" kern="1200" dirty="0" err="1"/>
            <a:t>англ.м</a:t>
          </a:r>
          <a:r>
            <a:rPr lang="uk-UA" sz="1600" kern="1200" dirty="0"/>
            <a:t>, </a:t>
          </a:r>
          <a:r>
            <a:rPr lang="uk-UA" sz="1600" kern="1200" dirty="0" err="1"/>
            <a:t>іст.У</a:t>
          </a:r>
          <a:r>
            <a:rPr lang="uk-UA" sz="1600" kern="1200" dirty="0"/>
            <a:t> +</a:t>
          </a:r>
          <a:r>
            <a:rPr lang="uk-UA" sz="1600" kern="1200" dirty="0" err="1"/>
            <a:t>вс</a:t>
          </a:r>
          <a:r>
            <a:rPr lang="uk-UA" sz="1600" kern="1200" dirty="0"/>
            <a:t>, </a:t>
          </a:r>
          <a:r>
            <a:rPr lang="uk-UA" sz="1600" kern="1200" dirty="0" err="1"/>
            <a:t>зар.л</a:t>
          </a: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 err="1"/>
            <a:t>Решетняк</a:t>
          </a:r>
          <a:r>
            <a:rPr lang="uk-UA" sz="1600" kern="1200" dirty="0"/>
            <a:t> – </a:t>
          </a:r>
          <a:r>
            <a:rPr lang="uk-UA" sz="1600" kern="1200" dirty="0" err="1"/>
            <a:t>англ.м</a:t>
          </a:r>
          <a:r>
            <a:rPr lang="uk-UA" sz="1600" kern="1200" dirty="0"/>
            <a:t>, </a:t>
          </a:r>
          <a:r>
            <a:rPr lang="uk-UA" sz="1600" kern="1200" dirty="0" err="1"/>
            <a:t>іст.У</a:t>
          </a:r>
          <a:r>
            <a:rPr lang="uk-UA" sz="1600" kern="1200" dirty="0"/>
            <a:t>, </a:t>
          </a:r>
          <a:r>
            <a:rPr lang="uk-UA" sz="1600" kern="1200" dirty="0" err="1"/>
            <a:t>геогр</a:t>
          </a:r>
          <a:r>
            <a:rPr lang="uk-UA" sz="1600" kern="1200" dirty="0"/>
            <a:t>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 err="1"/>
            <a:t>Кропінова</a:t>
          </a:r>
          <a:r>
            <a:rPr lang="uk-UA" sz="1600" kern="1200" dirty="0"/>
            <a:t> – </a:t>
          </a:r>
          <a:r>
            <a:rPr lang="uk-UA" sz="1600" kern="1200" dirty="0" err="1"/>
            <a:t>англ.м</a:t>
          </a:r>
          <a:r>
            <a:rPr lang="uk-UA" sz="1600" kern="1200" dirty="0"/>
            <a:t>, </a:t>
          </a:r>
          <a:r>
            <a:rPr lang="uk-UA" sz="1600" kern="1200" dirty="0" err="1"/>
            <a:t>матем</a:t>
          </a:r>
          <a:r>
            <a:rPr lang="uk-UA" sz="1600" kern="1200" dirty="0"/>
            <a:t>, </a:t>
          </a:r>
          <a:r>
            <a:rPr lang="uk-UA" sz="1600" kern="1200" dirty="0" err="1"/>
            <a:t>інформ</a:t>
          </a:r>
          <a:r>
            <a:rPr lang="uk-UA" sz="1600" kern="1200" dirty="0"/>
            <a:t>, </a:t>
          </a:r>
          <a:r>
            <a:rPr lang="uk-UA" sz="1600" kern="1200" dirty="0" err="1"/>
            <a:t>мист</a:t>
          </a:r>
          <a:r>
            <a:rPr lang="uk-UA" sz="1600" kern="1200" dirty="0"/>
            <a:t>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 err="1"/>
            <a:t>Рудовол</a:t>
          </a:r>
          <a:r>
            <a:rPr lang="uk-UA" sz="1600" kern="1200" dirty="0"/>
            <a:t> – </a:t>
          </a:r>
          <a:r>
            <a:rPr lang="uk-UA" sz="1600" kern="1200" dirty="0" err="1"/>
            <a:t>англ.м</a:t>
          </a:r>
          <a:r>
            <a:rPr lang="uk-UA" sz="1600" kern="1200" dirty="0"/>
            <a:t>, </a:t>
          </a:r>
          <a:r>
            <a:rPr lang="uk-UA" sz="1600" kern="1200" dirty="0" err="1"/>
            <a:t>вс.іст</a:t>
          </a:r>
          <a:r>
            <a:rPr lang="uk-UA" sz="1600" kern="1200" dirty="0"/>
            <a:t>, </a:t>
          </a:r>
          <a:r>
            <a:rPr lang="uk-UA" sz="1600" kern="1200" dirty="0" err="1"/>
            <a:t>інформ</a:t>
          </a:r>
          <a:r>
            <a:rPr lang="uk-UA" sz="1600" kern="1200" dirty="0"/>
            <a:t>.</a:t>
          </a:r>
        </a:p>
      </dsp:txBody>
      <dsp:txXfrm>
        <a:off x="8065660" y="2203325"/>
        <a:ext cx="3539331" cy="371398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D186E-9A1C-4662-A3A5-F788008A4F3F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25341-B70D-46D6-841C-71DEF3F29C19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100" kern="1200" dirty="0"/>
            <a:t>Всього по 10-м</a:t>
          </a:r>
        </a:p>
      </dsp:txBody>
      <dsp:txXfrm>
        <a:off x="465483" y="89476"/>
        <a:ext cx="5571434" cy="1092154"/>
      </dsp:txXfrm>
    </dsp:sp>
    <dsp:sp modelId="{D04B7EDD-B673-4F19-81D5-CBE7685A6B67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0192B8-DDDC-497C-B46D-BEFDB43C730C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Рейтинг – 64,56%   Успішність – 86%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Якість – 39%	Високий бал – 5% </a:t>
          </a:r>
        </a:p>
      </dsp:txBody>
      <dsp:txXfrm>
        <a:off x="465483" y="1949236"/>
        <a:ext cx="5571434" cy="1092154"/>
      </dsp:txXfrm>
    </dsp:sp>
    <dsp:sp modelId="{0124B843-182A-4D1E-B0B0-C91FD522D227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9C9B6-276A-47F9-8C49-E7A81D49A36C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	64,33%		89,9%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	41,63%		4%</a:t>
          </a:r>
        </a:p>
      </dsp:txBody>
      <dsp:txXfrm>
        <a:off x="465483" y="3808996"/>
        <a:ext cx="5571434" cy="109215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5A585-6B1F-4B58-893D-A93702D7B4DC}">
      <dsp:nvSpPr>
        <dsp:cNvPr id="0" name=""/>
        <dsp:cNvSpPr/>
      </dsp:nvSpPr>
      <dsp:spPr>
        <a:xfrm>
          <a:off x="0" y="659700"/>
          <a:ext cx="3539331" cy="1649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11-1  30 учнів (8 сім)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 Рейтинг 74,20%%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Якість 73%      Успішність 86%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Високий бал  9%</a:t>
          </a:r>
        </a:p>
      </dsp:txBody>
      <dsp:txXfrm>
        <a:off x="0" y="659700"/>
        <a:ext cx="3539331" cy="1649285"/>
      </dsp:txXfrm>
    </dsp:sp>
    <dsp:sp modelId="{0906CB9B-25E0-484D-80F9-FBD2166A3908}">
      <dsp:nvSpPr>
        <dsp:cNvPr id="0" name=""/>
        <dsp:cNvSpPr/>
      </dsp:nvSpPr>
      <dsp:spPr>
        <a:xfrm>
          <a:off x="26211" y="2324899"/>
          <a:ext cx="3539331" cy="31622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Відмінники –  </a:t>
          </a:r>
          <a:r>
            <a:rPr lang="uk-UA" sz="1800" kern="1200" dirty="0" err="1"/>
            <a:t>Воробець</a:t>
          </a:r>
          <a:r>
            <a:rPr lang="uk-UA" sz="1800" kern="1200" dirty="0"/>
            <a:t>, </a:t>
          </a:r>
          <a:r>
            <a:rPr lang="uk-UA" sz="1800" kern="1200" dirty="0" err="1"/>
            <a:t>Мирошник</a:t>
          </a:r>
          <a:r>
            <a:rPr lang="uk-UA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Чала – </a:t>
          </a:r>
          <a:r>
            <a:rPr lang="uk-UA" sz="1800" kern="1200" dirty="0" err="1"/>
            <a:t>укр.мова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Максименко – </a:t>
          </a:r>
          <a:r>
            <a:rPr lang="uk-UA" sz="1800" kern="1200" dirty="0" err="1"/>
            <a:t>укр.м</a:t>
          </a:r>
          <a:r>
            <a:rPr lang="uk-UA" sz="1800" kern="1200" dirty="0"/>
            <a:t>, </a:t>
          </a:r>
          <a:r>
            <a:rPr lang="uk-UA" sz="1800" kern="1200" dirty="0" err="1"/>
            <a:t>укр.л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Хорошисти</a:t>
          </a:r>
          <a:r>
            <a:rPr lang="uk-UA" sz="1800" kern="1200" dirty="0"/>
            <a:t> – 8 + 1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Діденко – </a:t>
          </a:r>
          <a:r>
            <a:rPr lang="uk-UA" sz="1800" kern="1200" dirty="0" err="1"/>
            <a:t>укр.м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Мають двійки – 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Набоков – </a:t>
          </a:r>
          <a:r>
            <a:rPr lang="uk-UA" sz="1800" kern="1200" dirty="0" err="1"/>
            <a:t>укр.літ</a:t>
          </a:r>
          <a:r>
            <a:rPr lang="uk-UA" sz="1800" kern="1200" dirty="0"/>
            <a:t>, </a:t>
          </a:r>
          <a:r>
            <a:rPr lang="uk-UA" sz="1800" kern="1200" dirty="0" err="1"/>
            <a:t>іст.У+вс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Чунихін</a:t>
          </a:r>
          <a:r>
            <a:rPr lang="uk-UA" sz="1800" kern="1200" dirty="0"/>
            <a:t> – </a:t>
          </a:r>
          <a:r>
            <a:rPr lang="uk-UA" sz="1800" kern="1200" dirty="0" err="1"/>
            <a:t>укр.літ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Занудько</a:t>
          </a:r>
          <a:r>
            <a:rPr lang="uk-UA" sz="1800" kern="1200" dirty="0"/>
            <a:t> – географія  </a:t>
          </a:r>
        </a:p>
      </dsp:txBody>
      <dsp:txXfrm>
        <a:off x="26211" y="2324899"/>
        <a:ext cx="3539331" cy="3162240"/>
      </dsp:txXfrm>
    </dsp:sp>
    <dsp:sp modelId="{335F6BC1-A0D7-4BD3-86BB-4ABB62700394}">
      <dsp:nvSpPr>
        <dsp:cNvPr id="0" name=""/>
        <dsp:cNvSpPr/>
      </dsp:nvSpPr>
      <dsp:spPr>
        <a:xfrm>
          <a:off x="4038467" y="649620"/>
          <a:ext cx="3539331" cy="17799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11-2  28 учнів   (2 сім)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Рейтинг  70,11%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Якість 46%  Успішність 96%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Високий бал 0%</a:t>
          </a:r>
        </a:p>
      </dsp:txBody>
      <dsp:txXfrm>
        <a:off x="4038467" y="649620"/>
        <a:ext cx="3539331" cy="1779929"/>
      </dsp:txXfrm>
    </dsp:sp>
    <dsp:sp modelId="{C6AF07BB-1BAE-4E13-A650-CDB101D05F82}">
      <dsp:nvSpPr>
        <dsp:cNvPr id="0" name=""/>
        <dsp:cNvSpPr/>
      </dsp:nvSpPr>
      <dsp:spPr>
        <a:xfrm>
          <a:off x="4038467" y="2487781"/>
          <a:ext cx="3539331" cy="31622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Відмінники  - 0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Шиян - біологія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Хорошисти</a:t>
          </a:r>
          <a:r>
            <a:rPr lang="uk-UA" sz="1800" kern="1200" dirty="0"/>
            <a:t> – 11 + 3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Мамедова</a:t>
          </a:r>
          <a:r>
            <a:rPr lang="uk-UA" sz="1800" kern="1200" dirty="0"/>
            <a:t> – </a:t>
          </a:r>
          <a:r>
            <a:rPr lang="uk-UA" sz="1800" kern="1200" dirty="0" err="1"/>
            <a:t>іст.У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Климпотюк</a:t>
          </a:r>
          <a:r>
            <a:rPr lang="uk-UA" sz="1800" kern="1200" dirty="0"/>
            <a:t> – </a:t>
          </a:r>
          <a:r>
            <a:rPr lang="uk-UA" sz="1800" kern="1200" dirty="0" err="1"/>
            <a:t>іст.У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Ляхова</a:t>
          </a:r>
          <a:r>
            <a:rPr lang="uk-UA" sz="1800" kern="1200" dirty="0"/>
            <a:t> – </a:t>
          </a:r>
          <a:r>
            <a:rPr lang="uk-UA" sz="1800" kern="1200" dirty="0" err="1"/>
            <a:t>укр.літ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Мають двійки – 1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Савенко – </a:t>
          </a:r>
          <a:r>
            <a:rPr lang="uk-UA" sz="1800" kern="1200" dirty="0" err="1"/>
            <a:t>англ.м</a:t>
          </a:r>
          <a:r>
            <a:rPr lang="uk-UA" sz="1800" kern="1200" dirty="0"/>
            <a:t>, </a:t>
          </a:r>
          <a:r>
            <a:rPr lang="uk-UA" sz="1800" kern="1200" dirty="0" err="1"/>
            <a:t>істУ+вс</a:t>
          </a:r>
          <a:r>
            <a:rPr lang="uk-UA" sz="1800" kern="1200" dirty="0"/>
            <a:t>, хімія, </a:t>
          </a:r>
          <a:r>
            <a:rPr lang="uk-UA" sz="1800" kern="1200" dirty="0" err="1"/>
            <a:t>матем</a:t>
          </a:r>
          <a:r>
            <a:rPr lang="uk-UA" sz="1800" kern="1200" dirty="0"/>
            <a:t>, географія</a:t>
          </a:r>
        </a:p>
      </dsp:txBody>
      <dsp:txXfrm>
        <a:off x="4038467" y="2487781"/>
        <a:ext cx="3539331" cy="3162240"/>
      </dsp:txXfrm>
    </dsp:sp>
    <dsp:sp modelId="{1F8EB6CC-56D5-42B2-BB24-FBC948B800F1}">
      <dsp:nvSpPr>
        <dsp:cNvPr id="0" name=""/>
        <dsp:cNvSpPr/>
      </dsp:nvSpPr>
      <dsp:spPr>
        <a:xfrm>
          <a:off x="8073305" y="636850"/>
          <a:ext cx="3539331" cy="1831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11-3  26 учнів   (3 сім)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Рейтинг   70,27%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Якість 44%  Успішність 83%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Високий бал 13%</a:t>
          </a:r>
        </a:p>
      </dsp:txBody>
      <dsp:txXfrm>
        <a:off x="8073305" y="636850"/>
        <a:ext cx="3539331" cy="1831009"/>
      </dsp:txXfrm>
    </dsp:sp>
    <dsp:sp modelId="{09273B07-C147-44CB-887B-664C8ABA11CB}">
      <dsp:nvSpPr>
        <dsp:cNvPr id="0" name=""/>
        <dsp:cNvSpPr/>
      </dsp:nvSpPr>
      <dsp:spPr>
        <a:xfrm>
          <a:off x="8076935" y="2497452"/>
          <a:ext cx="3539331" cy="31622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Відмінники – </a:t>
          </a:r>
          <a:r>
            <a:rPr lang="uk-UA" sz="1800" kern="1200" dirty="0" err="1"/>
            <a:t>Меньшикова</a:t>
          </a:r>
          <a:r>
            <a:rPr lang="uk-UA" sz="1800" kern="1200" dirty="0"/>
            <a:t>, Ковальчук, Михайлова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Хорошисти</a:t>
          </a:r>
          <a:r>
            <a:rPr lang="uk-UA" sz="1800" kern="1200" dirty="0"/>
            <a:t> – 7 + 2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Ященко – математика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Рожкова</a:t>
          </a:r>
          <a:r>
            <a:rPr lang="uk-UA" sz="1800" kern="1200" dirty="0"/>
            <a:t> – </a:t>
          </a:r>
          <a:r>
            <a:rPr lang="uk-UA" sz="1800" kern="1200" dirty="0" err="1"/>
            <a:t>англ.м</a:t>
          </a:r>
          <a:r>
            <a:rPr lang="uk-UA" sz="1800" kern="1200" dirty="0"/>
            <a:t>, </a:t>
          </a:r>
          <a:r>
            <a:rPr lang="uk-UA" sz="1800" kern="1200" dirty="0" err="1"/>
            <a:t>укр.л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Мають двійки – 4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Манойло</a:t>
          </a:r>
          <a:r>
            <a:rPr lang="uk-UA" sz="1800" kern="1200" dirty="0"/>
            <a:t> – </a:t>
          </a:r>
          <a:r>
            <a:rPr lang="uk-UA" sz="1800" kern="1200" dirty="0" err="1"/>
            <a:t>ц.право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Демченко – математика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Коптілов – математика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Бугайова - хімія</a:t>
          </a:r>
        </a:p>
      </dsp:txBody>
      <dsp:txXfrm>
        <a:off x="8076935" y="2497452"/>
        <a:ext cx="3539331" cy="316224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D186E-9A1C-4662-A3A5-F788008A4F3F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25341-B70D-46D6-841C-71DEF3F29C19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100" kern="1200" dirty="0"/>
            <a:t>Всього по 11-м</a:t>
          </a:r>
        </a:p>
      </dsp:txBody>
      <dsp:txXfrm>
        <a:off x="465483" y="89476"/>
        <a:ext cx="5571434" cy="1092154"/>
      </dsp:txXfrm>
    </dsp:sp>
    <dsp:sp modelId="{D04B7EDD-B673-4F19-81D5-CBE7685A6B67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0192B8-DDDC-497C-B46D-BEFDB43C730C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Рейтинг – 71,53%   Успішність – 88,3%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Якість – 54,33%	Високий бал – 7,33% </a:t>
          </a:r>
        </a:p>
      </dsp:txBody>
      <dsp:txXfrm>
        <a:off x="465483" y="1949236"/>
        <a:ext cx="5571434" cy="1092154"/>
      </dsp:txXfrm>
    </dsp:sp>
    <dsp:sp modelId="{0124B843-182A-4D1E-B0B0-C91FD522D227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9C9B6-276A-47F9-8C49-E7A81D49A36C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	69,2%		88,2%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	46,7%		4,2%</a:t>
          </a:r>
        </a:p>
      </dsp:txBody>
      <dsp:txXfrm>
        <a:off x="465483" y="3808996"/>
        <a:ext cx="5571434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Правознавство 10-2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28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 учня – 14%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Деркач,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Кашеваров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Кузяков</a:t>
          </a:r>
          <a:r>
            <a:rPr lang="uk-UA" sz="1600" kern="1200" dirty="0"/>
            <a:t>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Лопатецька</a:t>
          </a:r>
          <a:endParaRPr lang="uk-UA" sz="1600" kern="1200" dirty="0"/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16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57%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8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29%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4D65C-2505-4BD4-AC56-B5A84BE91E5F}">
      <dsp:nvSpPr>
        <dsp:cNvPr id="0" name=""/>
        <dsp:cNvSpPr/>
      </dsp:nvSpPr>
      <dsp:spPr>
        <a:xfrm>
          <a:off x="3316" y="1142673"/>
          <a:ext cx="3233208" cy="1293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Рейтинг груп</a:t>
          </a:r>
        </a:p>
      </dsp:txBody>
      <dsp:txXfrm>
        <a:off x="3316" y="1142673"/>
        <a:ext cx="3233208" cy="1293283"/>
      </dsp:txXfrm>
    </dsp:sp>
    <dsp:sp modelId="{14251268-3F96-45E1-819C-AE3A09EB3A1A}">
      <dsp:nvSpPr>
        <dsp:cNvPr id="0" name=""/>
        <dsp:cNvSpPr/>
      </dsp:nvSpPr>
      <dsp:spPr>
        <a:xfrm>
          <a:off x="3316" y="2435957"/>
          <a:ext cx="3233208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11-1 – 74,20%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11-3 – 70,27%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11-2 – 70,11%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9-2 – 69,97%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10-1 – 69,04%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10-2 – 67,34%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9-1 – 62,72%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10-3 – 57,30%</a:t>
          </a:r>
        </a:p>
      </dsp:txBody>
      <dsp:txXfrm>
        <a:off x="3316" y="2435957"/>
        <a:ext cx="3233208" cy="2810880"/>
      </dsp:txXfrm>
    </dsp:sp>
    <dsp:sp modelId="{E72F87CF-34DE-4AAC-8C0E-B8A45D34C80C}">
      <dsp:nvSpPr>
        <dsp:cNvPr id="0" name=""/>
        <dsp:cNvSpPr/>
      </dsp:nvSpPr>
      <dsp:spPr>
        <a:xfrm>
          <a:off x="3689173" y="1142673"/>
          <a:ext cx="3233208" cy="1293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Краща п’ятірка</a:t>
          </a:r>
        </a:p>
      </dsp:txBody>
      <dsp:txXfrm>
        <a:off x="3689173" y="1142673"/>
        <a:ext cx="3233208" cy="1293283"/>
      </dsp:txXfrm>
    </dsp:sp>
    <dsp:sp modelId="{6A9B8562-DCC2-4317-974B-FB5EB780D7C9}">
      <dsp:nvSpPr>
        <dsp:cNvPr id="0" name=""/>
        <dsp:cNvSpPr/>
      </dsp:nvSpPr>
      <dsp:spPr>
        <a:xfrm>
          <a:off x="3689173" y="2435957"/>
          <a:ext cx="3233208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Меньшикова</a:t>
          </a:r>
          <a:r>
            <a:rPr lang="uk-UA" sz="1800" kern="1200" dirty="0"/>
            <a:t> – 11-3 – 97,08%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Кашеваров</a:t>
          </a:r>
          <a:r>
            <a:rPr lang="uk-UA" sz="1800" kern="1200" dirty="0"/>
            <a:t> – 10-2 – 95,59%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Ковальчук, Михайлова –   11-3 – 92,92%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Шевченко – 9-2 – 92,11%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Деркач – 10-2 – 91,67%</a:t>
          </a:r>
        </a:p>
      </dsp:txBody>
      <dsp:txXfrm>
        <a:off x="3689173" y="2435957"/>
        <a:ext cx="3233208" cy="2810880"/>
      </dsp:txXfrm>
    </dsp:sp>
    <dsp:sp modelId="{EF005FB4-CBAA-40EC-ABB9-609109B06311}">
      <dsp:nvSpPr>
        <dsp:cNvPr id="0" name=""/>
        <dsp:cNvSpPr/>
      </dsp:nvSpPr>
      <dsp:spPr>
        <a:xfrm>
          <a:off x="7375030" y="1142673"/>
          <a:ext cx="3233208" cy="1293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Краща п’ятірка без урахування 11-х класів</a:t>
          </a:r>
        </a:p>
      </dsp:txBody>
      <dsp:txXfrm>
        <a:off x="7375030" y="1142673"/>
        <a:ext cx="3233208" cy="1293283"/>
      </dsp:txXfrm>
    </dsp:sp>
    <dsp:sp modelId="{75C66F84-835C-4DF7-A8E7-EB4FE0E2DCA3}">
      <dsp:nvSpPr>
        <dsp:cNvPr id="0" name=""/>
        <dsp:cNvSpPr/>
      </dsp:nvSpPr>
      <dsp:spPr>
        <a:xfrm>
          <a:off x="7375030" y="2435957"/>
          <a:ext cx="3233208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 err="1"/>
            <a:t>Кашеваров</a:t>
          </a:r>
          <a:r>
            <a:rPr lang="uk-UA" sz="1800" kern="1200" dirty="0"/>
            <a:t> – 10-2 – 95,59%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Гаврилюк – 10-1 – 92,59%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Шевченко – 9-2 – 92,11%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Деркач – 10-2 – 91,67%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/>
            <a:t>Ременюк А. – 10-1 – 89,81%</a:t>
          </a:r>
        </a:p>
      </dsp:txBody>
      <dsp:txXfrm>
        <a:off x="7375030" y="2435957"/>
        <a:ext cx="3233208" cy="2810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Правознавство 10-3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28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2 учня – 7%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Горобець,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Чубенко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19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68%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6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21%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Правознавство 10-ті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85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3968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Успішність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99%</a:t>
          </a:r>
        </a:p>
      </dsp:txBody>
      <dsp:txXfrm>
        <a:off x="3968" y="1625600"/>
        <a:ext cx="2706687" cy="3413760"/>
      </dsp:txXfrm>
    </dsp:sp>
    <dsp:sp modelId="{5C93C89A-4AD8-43BB-B356-677DE862D3E4}">
      <dsp:nvSpPr>
        <dsp:cNvPr id="0" name=""/>
        <dsp:cNvSpPr/>
      </dsp:nvSpPr>
      <dsp:spPr>
        <a:xfrm>
          <a:off x="2710656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Якість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69%</a:t>
          </a:r>
        </a:p>
      </dsp:txBody>
      <dsp:txXfrm>
        <a:off x="2710656" y="1625600"/>
        <a:ext cx="2706687" cy="3413760"/>
      </dsp:txXfrm>
    </dsp:sp>
    <dsp:sp modelId="{872B6C39-CD6C-4605-80D8-9F6F2219DACB}">
      <dsp:nvSpPr>
        <dsp:cNvPr id="0" name=""/>
        <dsp:cNvSpPr/>
      </dsp:nvSpPr>
      <dsp:spPr>
        <a:xfrm>
          <a:off x="5417343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Високий бал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15%</a:t>
          </a:r>
        </a:p>
      </dsp:txBody>
      <dsp:txXfrm>
        <a:off x="5417343" y="1625600"/>
        <a:ext cx="2706687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Історія України 10-1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29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 учня – 10%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Дорошенко,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Кішак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Ременюк А.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15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52%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11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38%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Історія України 10-2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30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 учня – 13%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Волошина,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Деркач,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Кашеваров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Кузяков</a:t>
          </a: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9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30%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16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54%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Історія України 10-3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28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 учень –4%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Піляєва</a:t>
          </a: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9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32%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13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46%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Історія </a:t>
          </a:r>
          <a:r>
            <a:rPr lang="uk-UA" sz="3900" kern="1200" dirty="0" err="1"/>
            <a:t>україни</a:t>
          </a:r>
          <a:r>
            <a:rPr lang="uk-UA" sz="3900" kern="1200" dirty="0"/>
            <a:t> 10-ті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87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3968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Успішність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93%</a:t>
          </a:r>
        </a:p>
      </dsp:txBody>
      <dsp:txXfrm>
        <a:off x="3968" y="1625600"/>
        <a:ext cx="2706687" cy="3413760"/>
      </dsp:txXfrm>
    </dsp:sp>
    <dsp:sp modelId="{5C93C89A-4AD8-43BB-B356-677DE862D3E4}">
      <dsp:nvSpPr>
        <dsp:cNvPr id="0" name=""/>
        <dsp:cNvSpPr/>
      </dsp:nvSpPr>
      <dsp:spPr>
        <a:xfrm>
          <a:off x="2710656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Якість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47%</a:t>
          </a:r>
        </a:p>
      </dsp:txBody>
      <dsp:txXfrm>
        <a:off x="2710656" y="1625600"/>
        <a:ext cx="2706687" cy="3413760"/>
      </dsp:txXfrm>
    </dsp:sp>
    <dsp:sp modelId="{872B6C39-CD6C-4605-80D8-9F6F2219DACB}">
      <dsp:nvSpPr>
        <dsp:cNvPr id="0" name=""/>
        <dsp:cNvSpPr/>
      </dsp:nvSpPr>
      <dsp:spPr>
        <a:xfrm>
          <a:off x="5417343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Високий бал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9%</a:t>
          </a:r>
        </a:p>
      </dsp:txBody>
      <dsp:txXfrm>
        <a:off x="5417343" y="1625600"/>
        <a:ext cx="2706687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Англійська мова 10-1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25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2 учня – 8%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Гаврилюк,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Кононов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12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48%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40%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32B23-487E-EAFB-B19E-DBAD8F0A5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051AA6C-0D7D-B383-E7AD-375A0E465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4EAD11E-E0D5-EFC2-F6D6-648E8B911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B2C6F4C-ACEC-994C-A24A-151157D67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CF86AD2-2E7C-EA74-5E05-142408B4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215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A7504B-A4C2-79C0-290D-A8230BFE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EAB5056-4265-B8F4-948B-B8BF8E44C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4EDE886-B28B-0B58-9AF8-383E089F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C274EEA-436D-FE60-3F07-648696E5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775022F-9F1C-F9A4-9170-0387D5FEC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595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B5BD267D-B88C-3762-8541-ADCB3EBC1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26F0B07-92E5-4358-EE63-BFEB0CBFE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900EA22-68A3-C921-F69D-4023688E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4CBA6BF-2BA0-A6C1-8C1D-62B2F2FB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99C8730-033C-E0B4-75FD-E130D618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759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3DB15D-A19E-8257-1FF7-837327BB5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60562D-AB45-1678-EF53-314D93007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47513DB-EFED-BC53-3C65-CF933261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7ED4B64-93DA-A59D-0F53-8BF74240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5422477-E5EF-4860-025B-047C91DE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648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22A47-E4A6-D26B-9925-CA165A3E4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9B2151A-60DB-DCE7-FB6B-2C9E89C7F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F19DEE1-D22C-071F-327E-6310607D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733C255-25DF-809B-9125-96050C85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3508DA3-8DEB-9BB8-AD04-DE107F39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455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7B15E5-B5AF-FD32-589A-929B7816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7AF0D3E-5123-88F8-AE42-E7323CC99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6D4A0CC-897F-4C9E-E342-74584325F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899550C-3871-0F7A-0DA3-BC66846E8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64A2DAC-9E3E-111A-1BDD-5A93BA65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4403AD2-95D9-604B-7831-75BB477B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587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03CD6-3204-291D-1991-17B84AC97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57323C4-11C9-9A40-680F-BF0DB40DF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963176F-3F35-FBA3-40D6-944FF01B1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95711CDA-32DF-EB57-F04D-76EA0743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F3DAAAB-FC0F-4FD6-F8FF-355750DD4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6D3C340D-50F8-CE3B-C4CE-ED8FE3A17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7EF2934-2C26-60E8-9707-D8C05C2D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709D8537-6769-D9EC-C9FD-34777B39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089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06C53-4329-B4A9-017D-54478EFC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402F101-95FB-D947-2F3D-A7205A231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28395DF6-192A-D4B6-F9C9-3C94BEBF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CCE816D-A9C1-944B-D1D5-1B0097615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429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B0A2F277-DC22-B510-8475-1A702E79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4B3FDC56-2C6A-02CD-71F3-F75F2E877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8635763-FA0D-5C16-F799-FCEA5C6A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981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1AAC2-9FA5-3E55-DCC3-751A65F37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DD1AB9-7298-2FBB-F145-5450B411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9FFE348-A009-7D79-8715-4CBCC63A9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99CEA62-DA92-6F52-1037-6A3EE7AFF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B698223-98A7-A983-5A6D-3D30F57C6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2DBE765-8B9B-C5B1-3665-C5C7E0501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973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C5CC1-F7D9-BF18-FD53-83878E568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5557104E-8CD3-2522-48B6-0216A3864E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90CE112-CF8D-58B6-B546-6C65C61A6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31CFF7C-C9D6-5E57-4380-66C8FF6D0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D360173-C36F-7ABA-1500-83329C4E2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2B958B3-C84A-AC4B-95E4-D21E5181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066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accent4">
              <a:lumMod val="40000"/>
              <a:lumOff val="60000"/>
            </a:schemeClr>
          </a:fgClr>
          <a:bgClr>
            <a:schemeClr val="bg2">
              <a:lumMod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19B37C4-FD94-6909-850D-5C0A6E7DC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0D86DBD-E975-9748-0CF0-5256C1CE7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4823782-9051-8A8D-0F41-65F09E900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B8DC-8CF1-4542-8E5C-B64F7AB1128D}" type="datetimeFigureOut">
              <a:rPr lang="uk-UA" smtClean="0"/>
              <a:t>29.01.2024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6956F2E-FC0D-D1F3-72D8-803332753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2D8549B-DC7A-1526-5753-692E32F2C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944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6794231"/>
              </p:ext>
            </p:extLst>
          </p:nvPr>
        </p:nvGraphicFramePr>
        <p:xfrm>
          <a:off x="2032000" y="113516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923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endParaRPr lang="uk-UA" sz="1600" dirty="0">
              <a:solidFill>
                <a:prstClr val="white"/>
              </a:solidFill>
              <a:latin typeface="Calibri" panose="020F0502020204030204"/>
            </a:endParaRP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0 учнів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A137F4-E5E4-1795-D16A-BEE83EEDCEE7}"/>
              </a:ext>
            </a:extLst>
          </p:cNvPr>
          <p:cNvSpPr txBox="1"/>
          <p:nvPr/>
        </p:nvSpPr>
        <p:spPr>
          <a:xfrm>
            <a:off x="3488267" y="462844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Arial Black" panose="020B0A04020102020204" pitchFamily="34" charset="0"/>
              </a:rPr>
              <a:t>Підсумкові контрольні роботи</a:t>
            </a:r>
          </a:p>
        </p:txBody>
      </p:sp>
    </p:spTree>
    <p:extLst>
      <p:ext uri="{BB962C8B-B14F-4D97-AF65-F5344CB8AC3E}">
        <p14:creationId xmlns:p14="http://schemas.microsoft.com/office/powerpoint/2010/main" val="100048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04203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12314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4 учні – 14%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Бреже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, 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Гонтар,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Підлубний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,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Шевцов</a:t>
            </a:r>
          </a:p>
        </p:txBody>
      </p:sp>
    </p:spTree>
    <p:extLst>
      <p:ext uri="{BB962C8B-B14F-4D97-AF65-F5344CB8AC3E}">
        <p14:creationId xmlns:p14="http://schemas.microsoft.com/office/powerpoint/2010/main" val="151124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571085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132921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5 учнів – 18%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Дем’янюк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,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Клименко,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Коваленко,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Короленко,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Ляхова</a:t>
            </a:r>
            <a:endParaRPr lang="uk-UA" sz="1600" dirty="0">
              <a:solidFill>
                <a:prstClr val="white"/>
              </a:solidFill>
              <a:latin typeface="Calibri" panose="020F0502020204030204"/>
            </a:endParaRPr>
          </a:p>
          <a:p>
            <a:endParaRPr lang="uk-UA" sz="160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79502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849400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336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456F101-3E56-AA8A-60E6-4EB2696A0F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933187"/>
              </p:ext>
            </p:extLst>
          </p:nvPr>
        </p:nvGraphicFramePr>
        <p:xfrm>
          <a:off x="2032000" y="120508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7C58A2B-B270-F32B-E05C-AC6F7AEF6ACC}"/>
              </a:ext>
            </a:extLst>
          </p:cNvPr>
          <p:cNvSpPr txBox="1"/>
          <p:nvPr/>
        </p:nvSpPr>
        <p:spPr>
          <a:xfrm>
            <a:off x="4274027" y="417688"/>
            <a:ext cx="3643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Arial Black" panose="020B0A04020102020204" pitchFamily="34" charset="0"/>
              </a:rPr>
              <a:t>Вступне тестування</a:t>
            </a:r>
          </a:p>
        </p:txBody>
      </p:sp>
    </p:spTree>
    <p:extLst>
      <p:ext uri="{BB962C8B-B14F-4D97-AF65-F5344CB8AC3E}">
        <p14:creationId xmlns:p14="http://schemas.microsoft.com/office/powerpoint/2010/main" val="1607870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456F101-3E56-AA8A-60E6-4EB2696A0F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069983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0821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4FAA50B3-6ACD-BE02-23FC-5AAD18A5B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1009631"/>
              </p:ext>
            </p:extLst>
          </p:nvPr>
        </p:nvGraphicFramePr>
        <p:xfrm>
          <a:off x="287866" y="1193799"/>
          <a:ext cx="116162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09D735F-0C14-8E63-4CB4-CEDD74A73ABA}"/>
              </a:ext>
            </a:extLst>
          </p:cNvPr>
          <p:cNvSpPr txBox="1"/>
          <p:nvPr/>
        </p:nvSpPr>
        <p:spPr>
          <a:xfrm>
            <a:off x="3933387" y="428978"/>
            <a:ext cx="4325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Arial Black" panose="020B0A04020102020204" pitchFamily="34" charset="0"/>
              </a:rPr>
              <a:t>Результати 2022-23 </a:t>
            </a:r>
            <a:r>
              <a:rPr lang="uk-UA" sz="2400" dirty="0" err="1">
                <a:solidFill>
                  <a:schemeClr val="bg1"/>
                </a:solidFill>
                <a:latin typeface="Arial Black" panose="020B0A04020102020204" pitchFamily="34" charset="0"/>
              </a:rPr>
              <a:t>н.р</a:t>
            </a:r>
            <a:r>
              <a:rPr lang="uk-UA" sz="2400" dirty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8085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4FAA50B3-6ACD-BE02-23FC-5AAD18A5B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9880973"/>
              </p:ext>
            </p:extLst>
          </p:nvPr>
        </p:nvGraphicFramePr>
        <p:xfrm>
          <a:off x="287866" y="798688"/>
          <a:ext cx="11616267" cy="6059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706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96D3BBD2-A1CF-6DFD-3D7D-1B609AD924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043666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5371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4FAA50B3-6ACD-BE02-23FC-5AAD18A5B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5515350"/>
              </p:ext>
            </p:extLst>
          </p:nvPr>
        </p:nvGraphicFramePr>
        <p:xfrm>
          <a:off x="287866" y="399344"/>
          <a:ext cx="11616267" cy="6059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1526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96D3BBD2-A1CF-6DFD-3D7D-1B609AD924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47950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729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399917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923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endParaRPr lang="uk-UA" sz="1600" dirty="0">
              <a:solidFill>
                <a:prstClr val="white"/>
              </a:solidFill>
              <a:latin typeface="Calibri" panose="020F0502020204030204"/>
            </a:endParaRP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0 учнів</a:t>
            </a:r>
          </a:p>
        </p:txBody>
      </p:sp>
    </p:spTree>
    <p:extLst>
      <p:ext uri="{BB962C8B-B14F-4D97-AF65-F5344CB8AC3E}">
        <p14:creationId xmlns:p14="http://schemas.microsoft.com/office/powerpoint/2010/main" val="3319527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A05F8D66-22F1-9907-ABFA-705AC15AE3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55465"/>
              </p:ext>
            </p:extLst>
          </p:nvPr>
        </p:nvGraphicFramePr>
        <p:xfrm>
          <a:off x="620889" y="225778"/>
          <a:ext cx="10611555" cy="6389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3359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222834D-CD88-C54F-1D9E-3C0A14AA8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775" y="679465"/>
            <a:ext cx="8870449" cy="549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962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A215382-E12D-E515-5A8E-94C9611C6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698" y="1201811"/>
            <a:ext cx="8248603" cy="552345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7E5D9D-1FC7-22E6-89AA-8C442ECE4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822" y="132734"/>
            <a:ext cx="6541575" cy="7498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DB4230-7087-D185-8A0D-1C6DA62691E2}"/>
              </a:ext>
            </a:extLst>
          </p:cNvPr>
          <p:cNvSpPr txBox="1"/>
          <p:nvPr/>
        </p:nvSpPr>
        <p:spPr>
          <a:xfrm>
            <a:off x="332509" y="3289465"/>
            <a:ext cx="1414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/>
              <a:t>9 клас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064924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3701253-F843-5316-EAB0-07365276C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212" y="227736"/>
            <a:ext cx="6541575" cy="74987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B32E92F-CF57-ECED-37A9-32B5E48D0B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697" y="1201662"/>
            <a:ext cx="8248603" cy="55234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E0A60F-8CDF-F128-C217-A8779805CF58}"/>
              </a:ext>
            </a:extLst>
          </p:cNvPr>
          <p:cNvSpPr txBox="1"/>
          <p:nvPr/>
        </p:nvSpPr>
        <p:spPr>
          <a:xfrm>
            <a:off x="237506" y="3728852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/>
              <a:t>10 клас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6554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574841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1306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 учень – 4%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Шмиговська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708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446444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616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633597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923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0 учнів</a:t>
            </a:r>
          </a:p>
        </p:txBody>
      </p:sp>
    </p:spTree>
    <p:extLst>
      <p:ext uri="{BB962C8B-B14F-4D97-AF65-F5344CB8AC3E}">
        <p14:creationId xmlns:p14="http://schemas.microsoft.com/office/powerpoint/2010/main" val="255159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308396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12795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 учень – 3%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Фісенко</a:t>
            </a:r>
            <a:endParaRPr lang="uk-UA" sz="160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074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70165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421512" y="3414888"/>
            <a:ext cx="132921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5 учнів – 18%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Євсєєв,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Клименко,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Короленко,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Лоян,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Решетняк</a:t>
            </a:r>
            <a:endParaRPr lang="uk-UA" sz="160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34148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252101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9767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303640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1331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 учень – 4%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Капелюшний</a:t>
            </a:r>
          </a:p>
        </p:txBody>
      </p:sp>
    </p:spTree>
    <p:extLst>
      <p:ext uri="{BB962C8B-B14F-4D97-AF65-F5344CB8AC3E}">
        <p14:creationId xmlns:p14="http://schemas.microsoft.com/office/powerpoint/2010/main" val="6500239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1314</Words>
  <Application>Microsoft Office PowerPoint</Application>
  <PresentationFormat>Широкий екран</PresentationFormat>
  <Paragraphs>368</Paragraphs>
  <Slides>23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Елена Лахута</dc:creator>
  <cp:lastModifiedBy>Елена Лахута</cp:lastModifiedBy>
  <cp:revision>21</cp:revision>
  <dcterms:created xsi:type="dcterms:W3CDTF">2023-06-01T11:05:44Z</dcterms:created>
  <dcterms:modified xsi:type="dcterms:W3CDTF">2024-01-29T11:51:29Z</dcterms:modified>
</cp:coreProperties>
</file>